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5E0595-B2F6-4893-BC0C-063CA23E225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256AF-3CFE-4E15-8E0F-44DC288EE7C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Ad Hoc Committee on Mercury Studies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 smtClean="0"/>
              <a:t>Report to TEC Committee</a:t>
            </a:r>
          </a:p>
          <a:p>
            <a:pPr algn="ctr"/>
            <a:r>
              <a:rPr lang="en-US" b="1" dirty="0" smtClean="0"/>
              <a:t>February 9-10, 2016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Committee Members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George Elmaraghy		Federal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Tom FitzGerald			Federal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Toby Frevert			IL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John Kupke (Chair)		IN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Mike Wilson			NY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Stuart Bruny			OH Commissioner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Madeline Fleisher		Environmental Law &amp; 						Policy Center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Paul Novak				IDEM/TEC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Eric Nygaard			OEPA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Committee Members (cont.)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Rob Reash			Power Industry Advisory 				Committee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Erich Emery		US Army Corps of Engineers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Tim Henry			USEPA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Martin Risch		USGS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Committee Activity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Teleconferences Nov 4 and Jan 11.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Developed a set of study needs/information needs.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Prioritized the information needs.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Sent letters requesting inventory of available mercury data.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Conducted literature review.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Developed concept for initial project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Results of Study Needs Survey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#1 Priority:  Mass Balance Information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ID &amp; quantify mercury sources to the Ohio River and in the Ohio River.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Determine  assimilative capacity of the river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Transport, fate, and bioaccumulation. </a:t>
            </a:r>
            <a:r>
              <a:rPr lang="en-US" dirty="0" smtClean="0">
                <a:solidFill>
                  <a:srgbClr val="FFFF00"/>
                </a:solidFill>
              </a:rPr>
              <a:t>			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Literature review &amp; data inventory request has resulted in an understanding of the relevant data &amp; information relative to the study needs.  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Study Proposal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Committee agreed on development of study proposal to quantify atmospheric loading of mercury to each of the major watersheds in the basin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It will not estimate how much of the deposition ultimately enters the tributaries, or the transport and fate in the tributaries downstream to the Ohio River. 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Next Steps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Ad Hoc Committee members may be reviewing a preliminary proposal during these meetings.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The full Ad Hoc committee will review the proposal and make a recommendation to the Program and Finance Committee. </a:t>
            </a:r>
            <a:endParaRPr lang="en-US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195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Ad Hoc Committee on Mercury Studies</vt:lpstr>
      <vt:lpstr>Committee Members</vt:lpstr>
      <vt:lpstr>Committee Members (cont.)</vt:lpstr>
      <vt:lpstr>Committee Activity</vt:lpstr>
      <vt:lpstr>Results of Study Needs Survey</vt:lpstr>
      <vt:lpstr>Study Proposal</vt:lpstr>
      <vt:lpstr>Next Steps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Hoc Committee on Mercury Studies</dc:title>
  <dc:creator>Jason Heath</dc:creator>
  <cp:lastModifiedBy>Jason Heath</cp:lastModifiedBy>
  <cp:revision>23</cp:revision>
  <dcterms:created xsi:type="dcterms:W3CDTF">2016-01-25T20:06:21Z</dcterms:created>
  <dcterms:modified xsi:type="dcterms:W3CDTF">2016-02-08T17:26:35Z</dcterms:modified>
</cp:coreProperties>
</file>