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FB093-FB02-4205-A23E-A95DB3E2DC73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467D2-1D4C-4577-A12B-E1C20BDDA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FB093-FB02-4205-A23E-A95DB3E2DC73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467D2-1D4C-4577-A12B-E1C20BDDA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FB093-FB02-4205-A23E-A95DB3E2DC73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467D2-1D4C-4577-A12B-E1C20BDDA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FB093-FB02-4205-A23E-A95DB3E2DC73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467D2-1D4C-4577-A12B-E1C20BDDA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FB093-FB02-4205-A23E-A95DB3E2DC73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467D2-1D4C-4577-A12B-E1C20BDDA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FB093-FB02-4205-A23E-A95DB3E2DC73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467D2-1D4C-4577-A12B-E1C20BDDA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FB093-FB02-4205-A23E-A95DB3E2DC73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467D2-1D4C-4577-A12B-E1C20BDDA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FB093-FB02-4205-A23E-A95DB3E2DC73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467D2-1D4C-4577-A12B-E1C20BDDA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FB093-FB02-4205-A23E-A95DB3E2DC73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467D2-1D4C-4577-A12B-E1C20BDDA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FB093-FB02-4205-A23E-A95DB3E2DC73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467D2-1D4C-4577-A12B-E1C20BDDA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FB093-FB02-4205-A23E-A95DB3E2DC73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467D2-1D4C-4577-A12B-E1C20BDDA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FB093-FB02-4205-A23E-A95DB3E2DC73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467D2-1D4C-4577-A12B-E1C20BDDA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Program Recommendations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from 210</a:t>
            </a:r>
            <a:r>
              <a:rPr lang="en-US" baseline="30000" dirty="0" smtClean="0"/>
              <a:t>th</a:t>
            </a:r>
            <a:r>
              <a:rPr lang="en-US" dirty="0" smtClean="0"/>
              <a:t> Technical Committee Meeting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Biological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6019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Conduct surveys in 3 pools in 2016.</a:t>
            </a:r>
          </a:p>
          <a:p>
            <a:r>
              <a:rPr lang="en-US" dirty="0" smtClean="0"/>
              <a:t>Consider additional projects in lieu of 4</a:t>
            </a:r>
            <a:r>
              <a:rPr lang="en-US" baseline="30000" dirty="0" smtClean="0"/>
              <a:t>th</a:t>
            </a:r>
            <a:r>
              <a:rPr lang="en-US" dirty="0" smtClean="0"/>
              <a:t> pool, in priority (send out project descriptions):</a:t>
            </a:r>
          </a:p>
          <a:p>
            <a:pPr lvl="1"/>
            <a:r>
              <a:rPr lang="en-US" dirty="0" err="1" smtClean="0"/>
              <a:t>Hydrilla</a:t>
            </a:r>
            <a:r>
              <a:rPr lang="en-US" dirty="0" smtClean="0"/>
              <a:t> effects</a:t>
            </a:r>
          </a:p>
          <a:p>
            <a:pPr lvl="1"/>
            <a:r>
              <a:rPr lang="en-US" dirty="0" smtClean="0"/>
              <a:t>Water/sediment chemistry data at bio sites.</a:t>
            </a:r>
          </a:p>
          <a:p>
            <a:pPr lvl="1"/>
            <a:r>
              <a:rPr lang="en-US" dirty="0" smtClean="0"/>
              <a:t>Revisit pools to evaluate index sensitivity/seasonal flow effects.</a:t>
            </a:r>
          </a:p>
          <a:p>
            <a:pPr lvl="1"/>
            <a:r>
              <a:rPr lang="en-US" dirty="0" smtClean="0"/>
              <a:t>Targeted biological sampling.</a:t>
            </a:r>
          </a:p>
          <a:p>
            <a:pPr lvl="1"/>
            <a:r>
              <a:rPr lang="en-US" dirty="0" smtClean="0"/>
              <a:t>Mussel surveys.</a:t>
            </a:r>
          </a:p>
          <a:p>
            <a:pPr lvl="1"/>
            <a:r>
              <a:rPr lang="en-US" dirty="0" smtClean="0"/>
              <a:t>Impacts of </a:t>
            </a:r>
            <a:r>
              <a:rPr lang="en-US" dirty="0" err="1" smtClean="0"/>
              <a:t>microplastics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Upstream extent of </a:t>
            </a:r>
            <a:r>
              <a:rPr lang="en-US" dirty="0" err="1" smtClean="0"/>
              <a:t>asian</a:t>
            </a:r>
            <a:r>
              <a:rPr lang="en-US" dirty="0" smtClean="0"/>
              <a:t> carp.</a:t>
            </a:r>
          </a:p>
          <a:p>
            <a:r>
              <a:rPr lang="en-US" dirty="0" smtClean="0"/>
              <a:t>Additional suggestion to investigate pools with unusually low of high results.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HABs &amp; Nutrients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r>
              <a:rPr lang="en-US" dirty="0" smtClean="0"/>
              <a:t>Consider adding dissolved reactive P to nutrients monitoring program.</a:t>
            </a:r>
          </a:p>
          <a:p>
            <a:r>
              <a:rPr lang="en-US" dirty="0" smtClean="0"/>
              <a:t>Distribute draft revised HABs Response &amp; Communications plan to TEC for approval at </a:t>
            </a:r>
            <a:r>
              <a:rPr lang="en-US" dirty="0" err="1" smtClean="0"/>
              <a:t>Junne</a:t>
            </a:r>
            <a:r>
              <a:rPr lang="en-US" dirty="0" smtClean="0"/>
              <a:t> meeting.</a:t>
            </a:r>
          </a:p>
          <a:p>
            <a:r>
              <a:rPr lang="en-US" dirty="0" smtClean="0"/>
              <a:t>Consider Sunlight and alkalinity in HABS data assessments.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NPDES Subcommittee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 </a:t>
            </a:r>
            <a:r>
              <a:rPr lang="en-US" dirty="0" err="1" smtClean="0"/>
              <a:t>stormwater</a:t>
            </a:r>
            <a:r>
              <a:rPr lang="en-US" dirty="0" smtClean="0"/>
              <a:t> permitting issues?</a:t>
            </a:r>
          </a:p>
          <a:p>
            <a:endParaRPr lang="en-US" dirty="0"/>
          </a:p>
          <a:p>
            <a:r>
              <a:rPr lang="en-US" dirty="0" smtClean="0"/>
              <a:t>Begin work to track implementation of ORSANCO’s mixing zone policy.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Eliminate write-in objective to investigate shale gas discharges.</a:t>
            </a:r>
          </a:p>
          <a:p>
            <a:endParaRPr lang="en-US" dirty="0"/>
          </a:p>
          <a:p>
            <a:r>
              <a:rPr lang="en-US" dirty="0" smtClean="0"/>
              <a:t>Consider HABs/HABs toxins in conjunction with nutrient criteria development.</a:t>
            </a:r>
          </a:p>
          <a:p>
            <a:endParaRPr lang="en-US" dirty="0"/>
          </a:p>
          <a:p>
            <a:r>
              <a:rPr lang="en-US" dirty="0" smtClean="0"/>
              <a:t>Look at human health and aquatic life issues together regarding chloride criteria.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305(b) Related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Bring sampling plan and costs to update PCBs, dioxin and bacteria data back to TEC for June meeting. </a:t>
            </a:r>
          </a:p>
          <a:p>
            <a:endParaRPr lang="en-US" dirty="0"/>
          </a:p>
          <a:p>
            <a:r>
              <a:rPr lang="en-US" dirty="0" smtClean="0"/>
              <a:t>Consider broader issues with PCBs and dioxin in developing sampling program (sources, sediment-water </a:t>
            </a:r>
            <a:r>
              <a:rPr lang="en-US" smtClean="0"/>
              <a:t>column interactions, etc.)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Consider trends assessment for PCBs fish contaminants data.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223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Program Recommendations</vt:lpstr>
      <vt:lpstr>Biological Program</vt:lpstr>
      <vt:lpstr>HABs &amp; Nutrients</vt:lpstr>
      <vt:lpstr>NPDES Subcommittee</vt:lpstr>
      <vt:lpstr>Standards</vt:lpstr>
      <vt:lpstr>305(b) Related Issues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 Recommendations</dc:title>
  <dc:creator>Jason Heath</dc:creator>
  <cp:lastModifiedBy>Jason Heath</cp:lastModifiedBy>
  <cp:revision>17</cp:revision>
  <dcterms:created xsi:type="dcterms:W3CDTF">2016-02-10T14:12:36Z</dcterms:created>
  <dcterms:modified xsi:type="dcterms:W3CDTF">2016-02-18T14:09:22Z</dcterms:modified>
</cp:coreProperties>
</file>