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8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2/8/2018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2/8/2018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Program Recommendations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February 7-8, 2018 TEC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Summary of BWQSC Recommendations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Accept </a:t>
            </a:r>
            <a:r>
              <a:rPr lang="en-US" dirty="0" smtClean="0"/>
              <a:t>results </a:t>
            </a:r>
            <a:r>
              <a:rPr lang="en-US" dirty="0"/>
              <a:t>of the </a:t>
            </a:r>
            <a:r>
              <a:rPr lang="en-US" b="1" dirty="0"/>
              <a:t>2016 </a:t>
            </a:r>
            <a:r>
              <a:rPr lang="en-US" b="1" dirty="0" smtClean="0"/>
              <a:t>Biological Pool Surveys.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Accept results of the 2017 Biological Pool Surveys regarding the fish population studies.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Analyze the fish and macroinvertebrate indices for seasonality effects.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Conduct biological pool surveys in the </a:t>
            </a:r>
            <a:r>
              <a:rPr lang="en-US" dirty="0" err="1" smtClean="0"/>
              <a:t>Emsworth</a:t>
            </a:r>
            <a:r>
              <a:rPr lang="en-US" dirty="0" smtClean="0"/>
              <a:t> and Pike Island Pools in 2018.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Conduct biological surveys of tributaries and hydropower facilities in the above two pools as recommended by the Biological Subcommittee.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05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Recommendations of 305b  Coordinators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arenR"/>
            </a:pPr>
            <a:r>
              <a:rPr lang="en-US" b="1" dirty="0" smtClean="0"/>
              <a:t>Update PCBs, dioxin, and bacteria data as budgets may allow.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28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Evaluate trends in spills.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8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104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Constantia</vt:lpstr>
      <vt:lpstr>Wingdings 2</vt:lpstr>
      <vt:lpstr>Flow</vt:lpstr>
      <vt:lpstr>Program Recommendations</vt:lpstr>
      <vt:lpstr>Summary of BWQSC Recommendations</vt:lpstr>
      <vt:lpstr>Recommendations of 305b  Coordinators</vt:lpstr>
      <vt:lpstr>Source Water Protections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Recommendations</dc:title>
  <dc:creator>Jason Heath</dc:creator>
  <cp:lastModifiedBy>ORSANCO 32</cp:lastModifiedBy>
  <cp:revision>19</cp:revision>
  <dcterms:created xsi:type="dcterms:W3CDTF">2017-02-07T23:32:07Z</dcterms:created>
  <dcterms:modified xsi:type="dcterms:W3CDTF">2018-02-08T15:31:58Z</dcterms:modified>
</cp:coreProperties>
</file>