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Lst>
  <p:handoutMasterIdLst>
    <p:handoutMasterId r:id="rId16"/>
  </p:handoutMasterIdLst>
  <p:sldIdLst>
    <p:sldId id="256" r:id="rId2"/>
    <p:sldId id="332" r:id="rId3"/>
    <p:sldId id="333" r:id="rId4"/>
    <p:sldId id="318" r:id="rId5"/>
    <p:sldId id="334" r:id="rId6"/>
    <p:sldId id="331" r:id="rId7"/>
    <p:sldId id="284" r:id="rId8"/>
    <p:sldId id="314" r:id="rId9"/>
    <p:sldId id="315" r:id="rId10"/>
    <p:sldId id="325" r:id="rId11"/>
    <p:sldId id="327" r:id="rId12"/>
    <p:sldId id="328" r:id="rId13"/>
    <p:sldId id="330" r:id="rId14"/>
    <p:sldId id="319" r:id="rId15"/>
  </p:sldIdLst>
  <p:sldSz cx="9144000" cy="6858000" type="screen4x3"/>
  <p:notesSz cx="6881813" cy="9296400"/>
  <p:defaultTextStyle>
    <a:defPPr>
      <a:defRPr lang="en-US"/>
    </a:defPPr>
    <a:lvl1pPr algn="l" rtl="0" eaLnBrk="0" fontAlgn="base" hangingPunct="0">
      <a:spcBef>
        <a:spcPct val="0"/>
      </a:spcBef>
      <a:spcAft>
        <a:spcPct val="0"/>
      </a:spcAft>
      <a:defRPr kern="1200">
        <a:solidFill>
          <a:schemeClr val="tx1"/>
        </a:solidFill>
        <a:latin typeface="Verdana" pitchFamily="34" charset="0"/>
        <a:ea typeface="+mn-ea"/>
        <a:cs typeface="+mn-cs"/>
      </a:defRPr>
    </a:lvl1pPr>
    <a:lvl2pPr marL="457200" algn="l" rtl="0" eaLnBrk="0" fontAlgn="base" hangingPunct="0">
      <a:spcBef>
        <a:spcPct val="0"/>
      </a:spcBef>
      <a:spcAft>
        <a:spcPct val="0"/>
      </a:spcAft>
      <a:defRPr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0" autoAdjust="0"/>
    <p:restoredTop sz="94728" autoAdjust="0"/>
  </p:normalViewPr>
  <p:slideViewPr>
    <p:cSldViewPr>
      <p:cViewPr varScale="1">
        <p:scale>
          <a:sx n="81" d="100"/>
          <a:sy n="81" d="100"/>
        </p:scale>
        <p:origin x="108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3177" tIns="46589" rIns="93177" bIns="46589" rtlCol="0"/>
          <a:lstStyle>
            <a:lvl1pPr algn="l">
              <a:defRPr sz="1200"/>
            </a:lvl1pPr>
          </a:lstStyle>
          <a:p>
            <a:pPr>
              <a:defRPr/>
            </a:pPr>
            <a:endParaRPr lang="en-US"/>
          </a:p>
        </p:txBody>
      </p:sp>
      <p:sp>
        <p:nvSpPr>
          <p:cNvPr id="3" name="Date Placeholder 2"/>
          <p:cNvSpPr>
            <a:spLocks noGrp="1"/>
          </p:cNvSpPr>
          <p:nvPr>
            <p:ph type="dt" sz="quarter" idx="1"/>
          </p:nvPr>
        </p:nvSpPr>
        <p:spPr>
          <a:xfrm>
            <a:off x="3898102" y="0"/>
            <a:ext cx="2982119" cy="464820"/>
          </a:xfrm>
          <a:prstGeom prst="rect">
            <a:avLst/>
          </a:prstGeom>
        </p:spPr>
        <p:txBody>
          <a:bodyPr vert="horz" lIns="93177" tIns="46589" rIns="93177" bIns="46589" rtlCol="0"/>
          <a:lstStyle>
            <a:lvl1pPr algn="r">
              <a:defRPr sz="1200"/>
            </a:lvl1pPr>
          </a:lstStyle>
          <a:p>
            <a:pPr>
              <a:defRPr/>
            </a:pPr>
            <a:fld id="{85A3F902-4793-4288-B2DA-32800DC9FDA0}" type="datetimeFigureOut">
              <a:rPr lang="en-US"/>
              <a:pPr>
                <a:defRPr/>
              </a:pPr>
              <a:t>2/12/2018</a:t>
            </a:fld>
            <a:endParaRPr lang="en-US"/>
          </a:p>
        </p:txBody>
      </p:sp>
      <p:sp>
        <p:nvSpPr>
          <p:cNvPr id="4" name="Footer Placeholder 3"/>
          <p:cNvSpPr>
            <a:spLocks noGrp="1"/>
          </p:cNvSpPr>
          <p:nvPr>
            <p:ph type="ftr" sz="quarter" idx="2"/>
          </p:nvPr>
        </p:nvSpPr>
        <p:spPr>
          <a:xfrm>
            <a:off x="0" y="8829967"/>
            <a:ext cx="2982119" cy="464820"/>
          </a:xfrm>
          <a:prstGeom prst="rect">
            <a:avLst/>
          </a:prstGeom>
        </p:spPr>
        <p:txBody>
          <a:bodyPr vert="horz" lIns="93177" tIns="46589" rIns="93177" bIns="46589"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3177" tIns="46589" rIns="93177" bIns="46589" rtlCol="0" anchor="b"/>
          <a:lstStyle>
            <a:lvl1pPr algn="r">
              <a:defRPr sz="1200"/>
            </a:lvl1pPr>
          </a:lstStyle>
          <a:p>
            <a:pPr>
              <a:defRPr/>
            </a:pPr>
            <a:fld id="{578D151A-3E56-4F17-B6E5-208038C6E6A2}" type="slidenum">
              <a:rPr lang="en-US"/>
              <a:pPr>
                <a:defRPr/>
              </a:pPr>
              <a:t>‹#›</a:t>
            </a:fld>
            <a:endParaRPr lang="en-US"/>
          </a:p>
        </p:txBody>
      </p:sp>
    </p:spTree>
    <p:extLst>
      <p:ext uri="{BB962C8B-B14F-4D97-AF65-F5344CB8AC3E}">
        <p14:creationId xmlns:p14="http://schemas.microsoft.com/office/powerpoint/2010/main" val="196255513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8763" cy="6851650"/>
            <a:chOff x="1" y="0"/>
            <a:chExt cx="5763" cy="4316"/>
          </a:xfrm>
        </p:grpSpPr>
        <p:sp>
          <p:nvSpPr>
            <p:cNvPr id="5"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sp>
          <p:nvSpPr>
            <p:cNvPr id="6"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sp>
          <p:nvSpPr>
            <p:cNvPr id="7"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grpSp>
          <p:nvGrpSpPr>
            <p:cNvPr id="8" name="Group 6"/>
            <p:cNvGrpSpPr>
              <a:grpSpLocks/>
            </p:cNvGrpSpPr>
            <p:nvPr/>
          </p:nvGrpSpPr>
          <p:grpSpPr bwMode="auto">
            <a:xfrm>
              <a:off x="288" y="0"/>
              <a:ext cx="5098" cy="4316"/>
              <a:chOff x="288" y="0"/>
              <a:chExt cx="5098" cy="4316"/>
            </a:xfrm>
          </p:grpSpPr>
          <p:sp>
            <p:nvSpPr>
              <p:cNvPr id="28"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0"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1"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2"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3"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4"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5"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6"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7"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8"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9"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40"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grpSp>
        <p:sp>
          <p:nvSpPr>
            <p:cNvPr id="9"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sp>
          <p:nvSpPr>
            <p:cNvPr id="10"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sp>
          <p:nvSpPr>
            <p:cNvPr id="11"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en-US"/>
            </a:p>
          </p:txBody>
        </p:sp>
        <p:sp>
          <p:nvSpPr>
            <p:cNvPr id="12" name="Freeform 23"/>
            <p:cNvSpPr>
              <a:spLocks/>
            </p:cNvSpPr>
            <p:nvPr/>
          </p:nvSpPr>
          <p:spPr bwMode="hidden">
            <a:xfrm>
              <a:off x="5041" y="0"/>
              <a:ext cx="719" cy="845"/>
            </a:xfrm>
            <a:custGeom>
              <a:avLst/>
              <a:gdLst/>
              <a:ahLst/>
              <a:cxnLst>
                <a:cxn ang="0">
                  <a:pos x="717" y="845"/>
                </a:cxn>
                <a:cxn ang="0">
                  <a:pos x="717" y="821"/>
                </a:cxn>
                <a:cxn ang="0">
                  <a:pos x="574" y="605"/>
                </a:cxn>
                <a:cxn ang="0">
                  <a:pos x="406" y="396"/>
                </a:cxn>
                <a:cxn ang="0">
                  <a:pos x="221" y="192"/>
                </a:cxn>
                <a:cxn ang="0">
                  <a:pos x="17" y="0"/>
                </a:cxn>
                <a:cxn ang="0">
                  <a:pos x="0" y="0"/>
                </a:cxn>
                <a:cxn ang="0">
                  <a:pos x="209" y="198"/>
                </a:cxn>
                <a:cxn ang="0">
                  <a:pos x="400" y="408"/>
                </a:cxn>
                <a:cxn ang="0">
                  <a:pos x="568" y="623"/>
                </a:cxn>
                <a:cxn ang="0">
                  <a:pos x="717" y="845"/>
                </a:cxn>
                <a:cxn ang="0">
                  <a:pos x="717" y="845"/>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w="9525">
              <a:noFill/>
              <a:round/>
              <a:headEnd/>
              <a:tailEnd/>
            </a:ln>
          </p:spPr>
          <p:txBody>
            <a:bodyPr/>
            <a:lstStyle/>
            <a:p>
              <a:pPr>
                <a:defRPr/>
              </a:pPr>
              <a:endParaRPr lang="en-US"/>
            </a:p>
          </p:txBody>
        </p:sp>
        <p:sp>
          <p:nvSpPr>
            <p:cNvPr id="13" name="Freeform 24"/>
            <p:cNvSpPr>
              <a:spLocks/>
            </p:cNvSpPr>
            <p:nvPr/>
          </p:nvSpPr>
          <p:spPr bwMode="hidden">
            <a:xfrm>
              <a:off x="5352" y="0"/>
              <a:ext cx="408" cy="414"/>
            </a:xfrm>
            <a:custGeom>
              <a:avLst/>
              <a:gdLst/>
              <a:ahLst/>
              <a:cxnLst>
                <a:cxn ang="0">
                  <a:pos x="407" y="414"/>
                </a:cxn>
                <a:cxn ang="0">
                  <a:pos x="407" y="396"/>
                </a:cxn>
                <a:cxn ang="0">
                  <a:pos x="222" y="192"/>
                </a:cxn>
                <a:cxn ang="0">
                  <a:pos x="12" y="0"/>
                </a:cxn>
                <a:cxn ang="0">
                  <a:pos x="0" y="0"/>
                </a:cxn>
                <a:cxn ang="0">
                  <a:pos x="108" y="102"/>
                </a:cxn>
                <a:cxn ang="0">
                  <a:pos x="216" y="204"/>
                </a:cxn>
                <a:cxn ang="0">
                  <a:pos x="407" y="414"/>
                </a:cxn>
                <a:cxn ang="0">
                  <a:pos x="407" y="414"/>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w="9525">
              <a:noFill/>
              <a:round/>
              <a:headEnd/>
              <a:tailEnd/>
            </a:ln>
          </p:spPr>
          <p:txBody>
            <a:bodyPr/>
            <a:lstStyle/>
            <a:p>
              <a:pPr>
                <a:defRPr/>
              </a:pPr>
              <a:endParaRPr lang="en-US"/>
            </a:p>
          </p:txBody>
        </p:sp>
        <p:sp>
          <p:nvSpPr>
            <p:cNvPr id="14"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en-US"/>
            </a:p>
          </p:txBody>
        </p:sp>
        <p:sp>
          <p:nvSpPr>
            <p:cNvPr id="15" name="Freeform 26"/>
            <p:cNvSpPr>
              <a:spLocks/>
            </p:cNvSpPr>
            <p:nvPr/>
          </p:nvSpPr>
          <p:spPr bwMode="hidden">
            <a:xfrm>
              <a:off x="6" y="0"/>
              <a:ext cx="588" cy="599"/>
            </a:xfrm>
            <a:custGeom>
              <a:avLst/>
              <a:gdLst/>
              <a:ahLst/>
              <a:cxnLst>
                <a:cxn ang="0">
                  <a:pos x="586" y="0"/>
                </a:cxn>
                <a:cxn ang="0">
                  <a:pos x="568" y="0"/>
                </a:cxn>
                <a:cxn ang="0">
                  <a:pos x="407" y="132"/>
                </a:cxn>
                <a:cxn ang="0">
                  <a:pos x="257" y="270"/>
                </a:cxn>
                <a:cxn ang="0">
                  <a:pos x="120" y="420"/>
                </a:cxn>
                <a:cxn ang="0">
                  <a:pos x="0" y="575"/>
                </a:cxn>
                <a:cxn ang="0">
                  <a:pos x="0" y="599"/>
                </a:cxn>
                <a:cxn ang="0">
                  <a:pos x="120" y="432"/>
                </a:cxn>
                <a:cxn ang="0">
                  <a:pos x="257" y="282"/>
                </a:cxn>
                <a:cxn ang="0">
                  <a:pos x="413" y="138"/>
                </a:cxn>
                <a:cxn ang="0">
                  <a:pos x="586" y="0"/>
                </a:cxn>
                <a:cxn ang="0">
                  <a:pos x="586" y="0"/>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w="9525">
              <a:noFill/>
              <a:round/>
              <a:headEnd/>
              <a:tailEnd/>
            </a:ln>
          </p:spPr>
          <p:txBody>
            <a:bodyPr/>
            <a:lstStyle/>
            <a:p>
              <a:pPr>
                <a:defRPr/>
              </a:pPr>
              <a:endParaRPr lang="en-US"/>
            </a:p>
          </p:txBody>
        </p:sp>
        <p:sp>
          <p:nvSpPr>
            <p:cNvPr id="16" name="Freeform 27"/>
            <p:cNvSpPr>
              <a:spLocks/>
            </p:cNvSpPr>
            <p:nvPr/>
          </p:nvSpPr>
          <p:spPr bwMode="hidden">
            <a:xfrm>
              <a:off x="6" y="0"/>
              <a:ext cx="270" cy="252"/>
            </a:xfrm>
            <a:custGeom>
              <a:avLst/>
              <a:gdLst/>
              <a:ahLst/>
              <a:cxnLst>
                <a:cxn ang="0">
                  <a:pos x="269" y="0"/>
                </a:cxn>
                <a:cxn ang="0">
                  <a:pos x="251" y="0"/>
                </a:cxn>
                <a:cxn ang="0">
                  <a:pos x="120" y="114"/>
                </a:cxn>
                <a:cxn ang="0">
                  <a:pos x="60" y="174"/>
                </a:cxn>
                <a:cxn ang="0">
                  <a:pos x="0" y="234"/>
                </a:cxn>
                <a:cxn ang="0">
                  <a:pos x="0" y="252"/>
                </a:cxn>
                <a:cxn ang="0">
                  <a:pos x="126" y="120"/>
                </a:cxn>
                <a:cxn ang="0">
                  <a:pos x="269" y="0"/>
                </a:cxn>
                <a:cxn ang="0">
                  <a:pos x="269" y="0"/>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w="9525">
              <a:noFill/>
              <a:round/>
              <a:headEnd/>
              <a:tailEnd/>
            </a:ln>
          </p:spPr>
          <p:txBody>
            <a:bodyPr/>
            <a:lstStyle/>
            <a:p>
              <a:pPr>
                <a:defRPr/>
              </a:pPr>
              <a:endParaRPr lang="en-US"/>
            </a:p>
          </p:txBody>
        </p:sp>
        <p:sp>
          <p:nvSpPr>
            <p:cNvPr id="17"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pPr>
                <a:defRPr/>
              </a:pPr>
              <a:endParaRPr lang="en-US"/>
            </a:p>
          </p:txBody>
        </p:sp>
        <p:sp>
          <p:nvSpPr>
            <p:cNvPr id="18"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pPr>
                <a:defRPr/>
              </a:pPr>
              <a:endParaRPr lang="en-US"/>
            </a:p>
          </p:txBody>
        </p:sp>
        <p:sp>
          <p:nvSpPr>
            <p:cNvPr id="19"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pPr>
                <a:defRPr/>
              </a:pPr>
              <a:endParaRPr lang="en-US"/>
            </a:p>
          </p:txBody>
        </p:sp>
        <p:grpSp>
          <p:nvGrpSpPr>
            <p:cNvPr id="20" name="Group 31"/>
            <p:cNvGrpSpPr>
              <a:grpSpLocks/>
            </p:cNvGrpSpPr>
            <p:nvPr/>
          </p:nvGrpSpPr>
          <p:grpSpPr bwMode="auto">
            <a:xfrm>
              <a:off x="1" y="392"/>
              <a:ext cx="5758" cy="1571"/>
              <a:chOff x="1" y="392"/>
              <a:chExt cx="5758" cy="1571"/>
            </a:xfrm>
          </p:grpSpPr>
          <p:sp>
            <p:nvSpPr>
              <p:cNvPr id="23"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pPr>
                  <a:defRPr/>
                </a:pPr>
                <a:endParaRPr lang="en-US"/>
              </a:p>
            </p:txBody>
          </p:sp>
          <p:sp>
            <p:nvSpPr>
              <p:cNvPr id="24"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pPr>
                  <a:defRPr/>
                </a:pPr>
                <a:endParaRPr lang="en-US"/>
              </a:p>
            </p:txBody>
          </p:sp>
          <p:sp>
            <p:nvSpPr>
              <p:cNvPr id="25"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pPr>
                  <a:defRPr/>
                </a:pPr>
                <a:endParaRPr lang="en-US"/>
              </a:p>
            </p:txBody>
          </p:sp>
          <p:sp>
            <p:nvSpPr>
              <p:cNvPr id="26"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pPr>
                  <a:defRPr/>
                </a:pPr>
                <a:endParaRPr lang="en-US"/>
              </a:p>
            </p:txBody>
          </p:sp>
          <p:sp>
            <p:nvSpPr>
              <p:cNvPr id="27"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pPr>
                  <a:defRPr/>
                </a:pPr>
                <a:endParaRPr lang="en-US"/>
              </a:p>
            </p:txBody>
          </p:sp>
        </p:grpSp>
        <p:sp>
          <p:nvSpPr>
            <p:cNvPr id="21"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pPr>
                <a:defRPr/>
              </a:pPr>
              <a:endParaRPr lang="en-US"/>
            </a:p>
          </p:txBody>
        </p:sp>
        <p:sp>
          <p:nvSpPr>
            <p:cNvPr id="22"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pPr>
                <a:defRPr/>
              </a:pPr>
              <a:endParaRPr lang="en-US"/>
            </a:p>
          </p:txBody>
        </p:sp>
      </p:grpSp>
      <p:sp>
        <p:nvSpPr>
          <p:cNvPr id="30759" name="Rectangle 39"/>
          <p:cNvSpPr>
            <a:spLocks noGrp="1" noChangeArrowheads="1"/>
          </p:cNvSpPr>
          <p:nvPr>
            <p:ph type="ctrTitle" sz="quarter"/>
          </p:nvPr>
        </p:nvSpPr>
        <p:spPr>
          <a:xfrm>
            <a:off x="685800" y="1692275"/>
            <a:ext cx="7772400" cy="1736725"/>
          </a:xfrm>
        </p:spPr>
        <p:txBody>
          <a:bodyPr anchor="b"/>
          <a:lstStyle>
            <a:lvl1pPr>
              <a:defRPr sz="5400"/>
            </a:lvl1pPr>
          </a:lstStyle>
          <a:p>
            <a:r>
              <a:rPr lang="en-US"/>
              <a:t>Click to edit Master title style</a:t>
            </a:r>
          </a:p>
        </p:txBody>
      </p:sp>
      <p:sp>
        <p:nvSpPr>
          <p:cNvPr id="30760" name="Rectangle 40"/>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41" name="Rectangle 41"/>
          <p:cNvSpPr>
            <a:spLocks noGrp="1" noChangeArrowheads="1"/>
          </p:cNvSpPr>
          <p:nvPr>
            <p:ph type="dt" sz="quarter" idx="10"/>
          </p:nvPr>
        </p:nvSpPr>
        <p:spPr/>
        <p:txBody>
          <a:bodyPr/>
          <a:lstStyle>
            <a:lvl1pPr>
              <a:defRPr/>
            </a:lvl1pPr>
          </a:lstStyle>
          <a:p>
            <a:pPr>
              <a:defRPr/>
            </a:pPr>
            <a:endParaRPr lang="en-US"/>
          </a:p>
        </p:txBody>
      </p:sp>
      <p:sp>
        <p:nvSpPr>
          <p:cNvPr id="42" name="Rectangle 42"/>
          <p:cNvSpPr>
            <a:spLocks noGrp="1" noChangeArrowheads="1"/>
          </p:cNvSpPr>
          <p:nvPr>
            <p:ph type="ftr" sz="quarter" idx="11"/>
          </p:nvPr>
        </p:nvSpPr>
        <p:spPr/>
        <p:txBody>
          <a:bodyPr/>
          <a:lstStyle>
            <a:lvl1pPr>
              <a:defRPr/>
            </a:lvl1pPr>
          </a:lstStyle>
          <a:p>
            <a:pPr>
              <a:defRPr/>
            </a:pPr>
            <a:endParaRPr lang="en-US"/>
          </a:p>
        </p:txBody>
      </p:sp>
      <p:sp>
        <p:nvSpPr>
          <p:cNvPr id="43" name="Rectangle 43"/>
          <p:cNvSpPr>
            <a:spLocks noGrp="1" noChangeArrowheads="1"/>
          </p:cNvSpPr>
          <p:nvPr>
            <p:ph type="sldNum" sz="quarter" idx="12"/>
          </p:nvPr>
        </p:nvSpPr>
        <p:spPr/>
        <p:txBody>
          <a:bodyPr/>
          <a:lstStyle>
            <a:lvl1pPr>
              <a:defRPr/>
            </a:lvl1pPr>
          </a:lstStyle>
          <a:p>
            <a:pPr>
              <a:defRPr/>
            </a:pPr>
            <a:fld id="{8028D516-A70D-4729-860A-B62A1CE645E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0"/>
          <p:cNvSpPr>
            <a:spLocks noGrp="1" noChangeArrowheads="1"/>
          </p:cNvSpPr>
          <p:nvPr>
            <p:ph type="dt" sz="half" idx="10"/>
          </p:nvPr>
        </p:nvSpPr>
        <p:spPr>
          <a:ln/>
        </p:spPr>
        <p:txBody>
          <a:bodyPr/>
          <a:lstStyle>
            <a:lvl1pPr>
              <a:defRPr/>
            </a:lvl1pPr>
          </a:lstStyle>
          <a:p>
            <a:pPr>
              <a:defRPr/>
            </a:pPr>
            <a:endParaRPr lang="en-US"/>
          </a:p>
        </p:txBody>
      </p:sp>
      <p:sp>
        <p:nvSpPr>
          <p:cNvPr id="5" name="Rectangle 41"/>
          <p:cNvSpPr>
            <a:spLocks noGrp="1" noChangeArrowheads="1"/>
          </p:cNvSpPr>
          <p:nvPr>
            <p:ph type="ftr" sz="quarter" idx="11"/>
          </p:nvPr>
        </p:nvSpPr>
        <p:spPr>
          <a:ln/>
        </p:spPr>
        <p:txBody>
          <a:bodyPr/>
          <a:lstStyle>
            <a:lvl1pPr>
              <a:defRPr/>
            </a:lvl1pPr>
          </a:lstStyle>
          <a:p>
            <a:pPr>
              <a:defRPr/>
            </a:pPr>
            <a:endParaRPr lang="en-US"/>
          </a:p>
        </p:txBody>
      </p:sp>
      <p:sp>
        <p:nvSpPr>
          <p:cNvPr id="6" name="Rectangle 42"/>
          <p:cNvSpPr>
            <a:spLocks noGrp="1" noChangeArrowheads="1"/>
          </p:cNvSpPr>
          <p:nvPr>
            <p:ph type="sldNum" sz="quarter" idx="12"/>
          </p:nvPr>
        </p:nvSpPr>
        <p:spPr>
          <a:ln/>
        </p:spPr>
        <p:txBody>
          <a:bodyPr/>
          <a:lstStyle>
            <a:lvl1pPr>
              <a:defRPr/>
            </a:lvl1pPr>
          </a:lstStyle>
          <a:p>
            <a:pPr>
              <a:defRPr/>
            </a:pPr>
            <a:fld id="{E6A52582-D78F-47EC-A59B-A293C6EF67F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0"/>
          <p:cNvSpPr>
            <a:spLocks noGrp="1" noChangeArrowheads="1"/>
          </p:cNvSpPr>
          <p:nvPr>
            <p:ph type="dt" sz="half" idx="10"/>
          </p:nvPr>
        </p:nvSpPr>
        <p:spPr>
          <a:ln/>
        </p:spPr>
        <p:txBody>
          <a:bodyPr/>
          <a:lstStyle>
            <a:lvl1pPr>
              <a:defRPr/>
            </a:lvl1pPr>
          </a:lstStyle>
          <a:p>
            <a:pPr>
              <a:defRPr/>
            </a:pPr>
            <a:endParaRPr lang="en-US"/>
          </a:p>
        </p:txBody>
      </p:sp>
      <p:sp>
        <p:nvSpPr>
          <p:cNvPr id="5" name="Rectangle 41"/>
          <p:cNvSpPr>
            <a:spLocks noGrp="1" noChangeArrowheads="1"/>
          </p:cNvSpPr>
          <p:nvPr>
            <p:ph type="ftr" sz="quarter" idx="11"/>
          </p:nvPr>
        </p:nvSpPr>
        <p:spPr>
          <a:ln/>
        </p:spPr>
        <p:txBody>
          <a:bodyPr/>
          <a:lstStyle>
            <a:lvl1pPr>
              <a:defRPr/>
            </a:lvl1pPr>
          </a:lstStyle>
          <a:p>
            <a:pPr>
              <a:defRPr/>
            </a:pPr>
            <a:endParaRPr lang="en-US"/>
          </a:p>
        </p:txBody>
      </p:sp>
      <p:sp>
        <p:nvSpPr>
          <p:cNvPr id="6" name="Rectangle 42"/>
          <p:cNvSpPr>
            <a:spLocks noGrp="1" noChangeArrowheads="1"/>
          </p:cNvSpPr>
          <p:nvPr>
            <p:ph type="sldNum" sz="quarter" idx="12"/>
          </p:nvPr>
        </p:nvSpPr>
        <p:spPr>
          <a:ln/>
        </p:spPr>
        <p:txBody>
          <a:bodyPr/>
          <a:lstStyle>
            <a:lvl1pPr>
              <a:defRPr/>
            </a:lvl1pPr>
          </a:lstStyle>
          <a:p>
            <a:pPr>
              <a:defRPr/>
            </a:pPr>
            <a:fld id="{99048943-E3CE-46A6-B65A-64EE1954131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0"/>
          <p:cNvSpPr>
            <a:spLocks noGrp="1" noChangeArrowheads="1"/>
          </p:cNvSpPr>
          <p:nvPr>
            <p:ph type="dt" sz="half" idx="10"/>
          </p:nvPr>
        </p:nvSpPr>
        <p:spPr>
          <a:ln/>
        </p:spPr>
        <p:txBody>
          <a:bodyPr/>
          <a:lstStyle>
            <a:lvl1pPr>
              <a:defRPr/>
            </a:lvl1pPr>
          </a:lstStyle>
          <a:p>
            <a:pPr>
              <a:defRPr/>
            </a:pPr>
            <a:endParaRPr lang="en-US"/>
          </a:p>
        </p:txBody>
      </p:sp>
      <p:sp>
        <p:nvSpPr>
          <p:cNvPr id="5" name="Rectangle 41"/>
          <p:cNvSpPr>
            <a:spLocks noGrp="1" noChangeArrowheads="1"/>
          </p:cNvSpPr>
          <p:nvPr>
            <p:ph type="ftr" sz="quarter" idx="11"/>
          </p:nvPr>
        </p:nvSpPr>
        <p:spPr>
          <a:ln/>
        </p:spPr>
        <p:txBody>
          <a:bodyPr/>
          <a:lstStyle>
            <a:lvl1pPr>
              <a:defRPr/>
            </a:lvl1pPr>
          </a:lstStyle>
          <a:p>
            <a:pPr>
              <a:defRPr/>
            </a:pPr>
            <a:endParaRPr lang="en-US"/>
          </a:p>
        </p:txBody>
      </p:sp>
      <p:sp>
        <p:nvSpPr>
          <p:cNvPr id="6" name="Rectangle 42"/>
          <p:cNvSpPr>
            <a:spLocks noGrp="1" noChangeArrowheads="1"/>
          </p:cNvSpPr>
          <p:nvPr>
            <p:ph type="sldNum" sz="quarter" idx="12"/>
          </p:nvPr>
        </p:nvSpPr>
        <p:spPr>
          <a:ln/>
        </p:spPr>
        <p:txBody>
          <a:bodyPr/>
          <a:lstStyle>
            <a:lvl1pPr>
              <a:defRPr/>
            </a:lvl1pPr>
          </a:lstStyle>
          <a:p>
            <a:pPr>
              <a:defRPr/>
            </a:pPr>
            <a:fld id="{9793676C-6988-443C-94AC-31F3F3D65D3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0"/>
          <p:cNvSpPr>
            <a:spLocks noGrp="1" noChangeArrowheads="1"/>
          </p:cNvSpPr>
          <p:nvPr>
            <p:ph type="dt" sz="half" idx="10"/>
          </p:nvPr>
        </p:nvSpPr>
        <p:spPr>
          <a:ln/>
        </p:spPr>
        <p:txBody>
          <a:bodyPr/>
          <a:lstStyle>
            <a:lvl1pPr>
              <a:defRPr/>
            </a:lvl1pPr>
          </a:lstStyle>
          <a:p>
            <a:pPr>
              <a:defRPr/>
            </a:pPr>
            <a:endParaRPr lang="en-US"/>
          </a:p>
        </p:txBody>
      </p:sp>
      <p:sp>
        <p:nvSpPr>
          <p:cNvPr id="5" name="Rectangle 41"/>
          <p:cNvSpPr>
            <a:spLocks noGrp="1" noChangeArrowheads="1"/>
          </p:cNvSpPr>
          <p:nvPr>
            <p:ph type="ftr" sz="quarter" idx="11"/>
          </p:nvPr>
        </p:nvSpPr>
        <p:spPr>
          <a:ln/>
        </p:spPr>
        <p:txBody>
          <a:bodyPr/>
          <a:lstStyle>
            <a:lvl1pPr>
              <a:defRPr/>
            </a:lvl1pPr>
          </a:lstStyle>
          <a:p>
            <a:pPr>
              <a:defRPr/>
            </a:pPr>
            <a:endParaRPr lang="en-US"/>
          </a:p>
        </p:txBody>
      </p:sp>
      <p:sp>
        <p:nvSpPr>
          <p:cNvPr id="6" name="Rectangle 42"/>
          <p:cNvSpPr>
            <a:spLocks noGrp="1" noChangeArrowheads="1"/>
          </p:cNvSpPr>
          <p:nvPr>
            <p:ph type="sldNum" sz="quarter" idx="12"/>
          </p:nvPr>
        </p:nvSpPr>
        <p:spPr>
          <a:ln/>
        </p:spPr>
        <p:txBody>
          <a:bodyPr/>
          <a:lstStyle>
            <a:lvl1pPr>
              <a:defRPr/>
            </a:lvl1pPr>
          </a:lstStyle>
          <a:p>
            <a:pPr>
              <a:defRPr/>
            </a:pPr>
            <a:fld id="{C702A3AC-B505-478C-8C86-56780B5C1B6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0"/>
          <p:cNvSpPr>
            <a:spLocks noGrp="1" noChangeArrowheads="1"/>
          </p:cNvSpPr>
          <p:nvPr>
            <p:ph type="dt" sz="half" idx="10"/>
          </p:nvPr>
        </p:nvSpPr>
        <p:spPr>
          <a:ln/>
        </p:spPr>
        <p:txBody>
          <a:bodyPr/>
          <a:lstStyle>
            <a:lvl1pPr>
              <a:defRPr/>
            </a:lvl1pPr>
          </a:lstStyle>
          <a:p>
            <a:pPr>
              <a:defRPr/>
            </a:pPr>
            <a:endParaRPr lang="en-US"/>
          </a:p>
        </p:txBody>
      </p:sp>
      <p:sp>
        <p:nvSpPr>
          <p:cNvPr id="6" name="Rectangle 41"/>
          <p:cNvSpPr>
            <a:spLocks noGrp="1" noChangeArrowheads="1"/>
          </p:cNvSpPr>
          <p:nvPr>
            <p:ph type="ftr" sz="quarter" idx="11"/>
          </p:nvPr>
        </p:nvSpPr>
        <p:spPr>
          <a:ln/>
        </p:spPr>
        <p:txBody>
          <a:bodyPr/>
          <a:lstStyle>
            <a:lvl1pPr>
              <a:defRPr/>
            </a:lvl1pPr>
          </a:lstStyle>
          <a:p>
            <a:pPr>
              <a:defRPr/>
            </a:pPr>
            <a:endParaRPr lang="en-US"/>
          </a:p>
        </p:txBody>
      </p:sp>
      <p:sp>
        <p:nvSpPr>
          <p:cNvPr id="7" name="Rectangle 42"/>
          <p:cNvSpPr>
            <a:spLocks noGrp="1" noChangeArrowheads="1"/>
          </p:cNvSpPr>
          <p:nvPr>
            <p:ph type="sldNum" sz="quarter" idx="12"/>
          </p:nvPr>
        </p:nvSpPr>
        <p:spPr>
          <a:ln/>
        </p:spPr>
        <p:txBody>
          <a:bodyPr/>
          <a:lstStyle>
            <a:lvl1pPr>
              <a:defRPr/>
            </a:lvl1pPr>
          </a:lstStyle>
          <a:p>
            <a:pPr>
              <a:defRPr/>
            </a:pPr>
            <a:fld id="{480FCCFA-7360-480F-AB94-3A1BD0A92DA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0"/>
          <p:cNvSpPr>
            <a:spLocks noGrp="1" noChangeArrowheads="1"/>
          </p:cNvSpPr>
          <p:nvPr>
            <p:ph type="dt" sz="half" idx="10"/>
          </p:nvPr>
        </p:nvSpPr>
        <p:spPr>
          <a:ln/>
        </p:spPr>
        <p:txBody>
          <a:bodyPr/>
          <a:lstStyle>
            <a:lvl1pPr>
              <a:defRPr/>
            </a:lvl1pPr>
          </a:lstStyle>
          <a:p>
            <a:pPr>
              <a:defRPr/>
            </a:pPr>
            <a:endParaRPr lang="en-US"/>
          </a:p>
        </p:txBody>
      </p:sp>
      <p:sp>
        <p:nvSpPr>
          <p:cNvPr id="8" name="Rectangle 41"/>
          <p:cNvSpPr>
            <a:spLocks noGrp="1" noChangeArrowheads="1"/>
          </p:cNvSpPr>
          <p:nvPr>
            <p:ph type="ftr" sz="quarter" idx="11"/>
          </p:nvPr>
        </p:nvSpPr>
        <p:spPr>
          <a:ln/>
        </p:spPr>
        <p:txBody>
          <a:bodyPr/>
          <a:lstStyle>
            <a:lvl1pPr>
              <a:defRPr/>
            </a:lvl1pPr>
          </a:lstStyle>
          <a:p>
            <a:pPr>
              <a:defRPr/>
            </a:pPr>
            <a:endParaRPr lang="en-US"/>
          </a:p>
        </p:txBody>
      </p:sp>
      <p:sp>
        <p:nvSpPr>
          <p:cNvPr id="9" name="Rectangle 42"/>
          <p:cNvSpPr>
            <a:spLocks noGrp="1" noChangeArrowheads="1"/>
          </p:cNvSpPr>
          <p:nvPr>
            <p:ph type="sldNum" sz="quarter" idx="12"/>
          </p:nvPr>
        </p:nvSpPr>
        <p:spPr>
          <a:ln/>
        </p:spPr>
        <p:txBody>
          <a:bodyPr/>
          <a:lstStyle>
            <a:lvl1pPr>
              <a:defRPr/>
            </a:lvl1pPr>
          </a:lstStyle>
          <a:p>
            <a:pPr>
              <a:defRPr/>
            </a:pPr>
            <a:fld id="{1C477171-C1C4-45A3-A7A2-D6A40F8F0B6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0"/>
          <p:cNvSpPr>
            <a:spLocks noGrp="1" noChangeArrowheads="1"/>
          </p:cNvSpPr>
          <p:nvPr>
            <p:ph type="dt" sz="half" idx="10"/>
          </p:nvPr>
        </p:nvSpPr>
        <p:spPr>
          <a:ln/>
        </p:spPr>
        <p:txBody>
          <a:bodyPr/>
          <a:lstStyle>
            <a:lvl1pPr>
              <a:defRPr/>
            </a:lvl1pPr>
          </a:lstStyle>
          <a:p>
            <a:pPr>
              <a:defRPr/>
            </a:pPr>
            <a:endParaRPr lang="en-US"/>
          </a:p>
        </p:txBody>
      </p:sp>
      <p:sp>
        <p:nvSpPr>
          <p:cNvPr id="4" name="Rectangle 41"/>
          <p:cNvSpPr>
            <a:spLocks noGrp="1" noChangeArrowheads="1"/>
          </p:cNvSpPr>
          <p:nvPr>
            <p:ph type="ftr" sz="quarter" idx="11"/>
          </p:nvPr>
        </p:nvSpPr>
        <p:spPr>
          <a:ln/>
        </p:spPr>
        <p:txBody>
          <a:bodyPr/>
          <a:lstStyle>
            <a:lvl1pPr>
              <a:defRPr/>
            </a:lvl1pPr>
          </a:lstStyle>
          <a:p>
            <a:pPr>
              <a:defRPr/>
            </a:pPr>
            <a:endParaRPr lang="en-US"/>
          </a:p>
        </p:txBody>
      </p:sp>
      <p:sp>
        <p:nvSpPr>
          <p:cNvPr id="5" name="Rectangle 42"/>
          <p:cNvSpPr>
            <a:spLocks noGrp="1" noChangeArrowheads="1"/>
          </p:cNvSpPr>
          <p:nvPr>
            <p:ph type="sldNum" sz="quarter" idx="12"/>
          </p:nvPr>
        </p:nvSpPr>
        <p:spPr>
          <a:ln/>
        </p:spPr>
        <p:txBody>
          <a:bodyPr/>
          <a:lstStyle>
            <a:lvl1pPr>
              <a:defRPr/>
            </a:lvl1pPr>
          </a:lstStyle>
          <a:p>
            <a:pPr>
              <a:defRPr/>
            </a:pPr>
            <a:fld id="{13AE0E78-209F-4AEB-9B1A-3E6558C6C55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0"/>
          <p:cNvSpPr>
            <a:spLocks noGrp="1" noChangeArrowheads="1"/>
          </p:cNvSpPr>
          <p:nvPr>
            <p:ph type="dt" sz="half" idx="10"/>
          </p:nvPr>
        </p:nvSpPr>
        <p:spPr>
          <a:ln/>
        </p:spPr>
        <p:txBody>
          <a:bodyPr/>
          <a:lstStyle>
            <a:lvl1pPr>
              <a:defRPr/>
            </a:lvl1pPr>
          </a:lstStyle>
          <a:p>
            <a:pPr>
              <a:defRPr/>
            </a:pPr>
            <a:endParaRPr lang="en-US"/>
          </a:p>
        </p:txBody>
      </p:sp>
      <p:sp>
        <p:nvSpPr>
          <p:cNvPr id="3" name="Rectangle 41"/>
          <p:cNvSpPr>
            <a:spLocks noGrp="1" noChangeArrowheads="1"/>
          </p:cNvSpPr>
          <p:nvPr>
            <p:ph type="ftr" sz="quarter" idx="11"/>
          </p:nvPr>
        </p:nvSpPr>
        <p:spPr>
          <a:ln/>
        </p:spPr>
        <p:txBody>
          <a:bodyPr/>
          <a:lstStyle>
            <a:lvl1pPr>
              <a:defRPr/>
            </a:lvl1pPr>
          </a:lstStyle>
          <a:p>
            <a:pPr>
              <a:defRPr/>
            </a:pPr>
            <a:endParaRPr lang="en-US"/>
          </a:p>
        </p:txBody>
      </p:sp>
      <p:sp>
        <p:nvSpPr>
          <p:cNvPr id="4" name="Rectangle 42"/>
          <p:cNvSpPr>
            <a:spLocks noGrp="1" noChangeArrowheads="1"/>
          </p:cNvSpPr>
          <p:nvPr>
            <p:ph type="sldNum" sz="quarter" idx="12"/>
          </p:nvPr>
        </p:nvSpPr>
        <p:spPr>
          <a:ln/>
        </p:spPr>
        <p:txBody>
          <a:bodyPr/>
          <a:lstStyle>
            <a:lvl1pPr>
              <a:defRPr/>
            </a:lvl1pPr>
          </a:lstStyle>
          <a:p>
            <a:pPr>
              <a:defRPr/>
            </a:pPr>
            <a:fld id="{8E847BD4-AFA7-45B0-A263-2F8681D498D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0"/>
          <p:cNvSpPr>
            <a:spLocks noGrp="1" noChangeArrowheads="1"/>
          </p:cNvSpPr>
          <p:nvPr>
            <p:ph type="dt" sz="half" idx="10"/>
          </p:nvPr>
        </p:nvSpPr>
        <p:spPr>
          <a:ln/>
        </p:spPr>
        <p:txBody>
          <a:bodyPr/>
          <a:lstStyle>
            <a:lvl1pPr>
              <a:defRPr/>
            </a:lvl1pPr>
          </a:lstStyle>
          <a:p>
            <a:pPr>
              <a:defRPr/>
            </a:pPr>
            <a:endParaRPr lang="en-US"/>
          </a:p>
        </p:txBody>
      </p:sp>
      <p:sp>
        <p:nvSpPr>
          <p:cNvPr id="6" name="Rectangle 41"/>
          <p:cNvSpPr>
            <a:spLocks noGrp="1" noChangeArrowheads="1"/>
          </p:cNvSpPr>
          <p:nvPr>
            <p:ph type="ftr" sz="quarter" idx="11"/>
          </p:nvPr>
        </p:nvSpPr>
        <p:spPr>
          <a:ln/>
        </p:spPr>
        <p:txBody>
          <a:bodyPr/>
          <a:lstStyle>
            <a:lvl1pPr>
              <a:defRPr/>
            </a:lvl1pPr>
          </a:lstStyle>
          <a:p>
            <a:pPr>
              <a:defRPr/>
            </a:pPr>
            <a:endParaRPr lang="en-US"/>
          </a:p>
        </p:txBody>
      </p:sp>
      <p:sp>
        <p:nvSpPr>
          <p:cNvPr id="7" name="Rectangle 42"/>
          <p:cNvSpPr>
            <a:spLocks noGrp="1" noChangeArrowheads="1"/>
          </p:cNvSpPr>
          <p:nvPr>
            <p:ph type="sldNum" sz="quarter" idx="12"/>
          </p:nvPr>
        </p:nvSpPr>
        <p:spPr>
          <a:ln/>
        </p:spPr>
        <p:txBody>
          <a:bodyPr/>
          <a:lstStyle>
            <a:lvl1pPr>
              <a:defRPr/>
            </a:lvl1pPr>
          </a:lstStyle>
          <a:p>
            <a:pPr>
              <a:defRPr/>
            </a:pPr>
            <a:fld id="{5C9BE377-EDAD-42AE-B5E9-5B37DEE6A65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0"/>
          <p:cNvSpPr>
            <a:spLocks noGrp="1" noChangeArrowheads="1"/>
          </p:cNvSpPr>
          <p:nvPr>
            <p:ph type="dt" sz="half" idx="10"/>
          </p:nvPr>
        </p:nvSpPr>
        <p:spPr>
          <a:ln/>
        </p:spPr>
        <p:txBody>
          <a:bodyPr/>
          <a:lstStyle>
            <a:lvl1pPr>
              <a:defRPr/>
            </a:lvl1pPr>
          </a:lstStyle>
          <a:p>
            <a:pPr>
              <a:defRPr/>
            </a:pPr>
            <a:endParaRPr lang="en-US"/>
          </a:p>
        </p:txBody>
      </p:sp>
      <p:sp>
        <p:nvSpPr>
          <p:cNvPr id="6" name="Rectangle 41"/>
          <p:cNvSpPr>
            <a:spLocks noGrp="1" noChangeArrowheads="1"/>
          </p:cNvSpPr>
          <p:nvPr>
            <p:ph type="ftr" sz="quarter" idx="11"/>
          </p:nvPr>
        </p:nvSpPr>
        <p:spPr>
          <a:ln/>
        </p:spPr>
        <p:txBody>
          <a:bodyPr/>
          <a:lstStyle>
            <a:lvl1pPr>
              <a:defRPr/>
            </a:lvl1pPr>
          </a:lstStyle>
          <a:p>
            <a:pPr>
              <a:defRPr/>
            </a:pPr>
            <a:endParaRPr lang="en-US"/>
          </a:p>
        </p:txBody>
      </p:sp>
      <p:sp>
        <p:nvSpPr>
          <p:cNvPr id="7" name="Rectangle 42"/>
          <p:cNvSpPr>
            <a:spLocks noGrp="1" noChangeArrowheads="1"/>
          </p:cNvSpPr>
          <p:nvPr>
            <p:ph type="sldNum" sz="quarter" idx="12"/>
          </p:nvPr>
        </p:nvSpPr>
        <p:spPr>
          <a:ln/>
        </p:spPr>
        <p:txBody>
          <a:bodyPr/>
          <a:lstStyle>
            <a:lvl1pPr>
              <a:defRPr/>
            </a:lvl1pPr>
          </a:lstStyle>
          <a:p>
            <a:pPr>
              <a:defRPr/>
            </a:pPr>
            <a:fld id="{3C37C0BC-6E76-468B-9781-19146046B8B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39216"/>
                <a:invGamma/>
              </a:schemeClr>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88" y="0"/>
            <a:ext cx="9148762" cy="6851650"/>
            <a:chOff x="1" y="0"/>
            <a:chExt cx="5763" cy="4316"/>
          </a:xfrm>
        </p:grpSpPr>
        <p:sp>
          <p:nvSpPr>
            <p:cNvPr id="29699"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sp>
          <p:nvSpPr>
            <p:cNvPr id="29700"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sp>
          <p:nvSpPr>
            <p:cNvPr id="29701"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grpSp>
          <p:nvGrpSpPr>
            <p:cNvPr id="1035" name="Group 6"/>
            <p:cNvGrpSpPr>
              <a:grpSpLocks/>
            </p:cNvGrpSpPr>
            <p:nvPr/>
          </p:nvGrpSpPr>
          <p:grpSpPr bwMode="auto">
            <a:xfrm>
              <a:off x="288" y="0"/>
              <a:ext cx="5098" cy="4316"/>
              <a:chOff x="288" y="0"/>
              <a:chExt cx="5098" cy="4316"/>
            </a:xfrm>
          </p:grpSpPr>
          <p:sp>
            <p:nvSpPr>
              <p:cNvPr id="29703"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04"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05"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06"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07"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08"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09"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10"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11"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12"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13"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14"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15"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grpSp>
        <p:sp>
          <p:nvSpPr>
            <p:cNvPr id="29716"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sp>
          <p:nvSpPr>
            <p:cNvPr id="29717"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sp>
          <p:nvSpPr>
            <p:cNvPr id="29718"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en-US"/>
            </a:p>
          </p:txBody>
        </p:sp>
        <p:sp>
          <p:nvSpPr>
            <p:cNvPr id="29719" name="Freeform 23"/>
            <p:cNvSpPr>
              <a:spLocks/>
            </p:cNvSpPr>
            <p:nvPr/>
          </p:nvSpPr>
          <p:spPr bwMode="hidden">
            <a:xfrm>
              <a:off x="5041" y="0"/>
              <a:ext cx="719" cy="845"/>
            </a:xfrm>
            <a:custGeom>
              <a:avLst/>
              <a:gdLst/>
              <a:ahLst/>
              <a:cxnLst>
                <a:cxn ang="0">
                  <a:pos x="717" y="845"/>
                </a:cxn>
                <a:cxn ang="0">
                  <a:pos x="717" y="821"/>
                </a:cxn>
                <a:cxn ang="0">
                  <a:pos x="574" y="605"/>
                </a:cxn>
                <a:cxn ang="0">
                  <a:pos x="406" y="396"/>
                </a:cxn>
                <a:cxn ang="0">
                  <a:pos x="221" y="192"/>
                </a:cxn>
                <a:cxn ang="0">
                  <a:pos x="17" y="0"/>
                </a:cxn>
                <a:cxn ang="0">
                  <a:pos x="0" y="0"/>
                </a:cxn>
                <a:cxn ang="0">
                  <a:pos x="209" y="198"/>
                </a:cxn>
                <a:cxn ang="0">
                  <a:pos x="400" y="408"/>
                </a:cxn>
                <a:cxn ang="0">
                  <a:pos x="568" y="623"/>
                </a:cxn>
                <a:cxn ang="0">
                  <a:pos x="717" y="845"/>
                </a:cxn>
                <a:cxn ang="0">
                  <a:pos x="717" y="845"/>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w="9525">
              <a:noFill/>
              <a:round/>
              <a:headEnd/>
              <a:tailEnd/>
            </a:ln>
          </p:spPr>
          <p:txBody>
            <a:bodyPr/>
            <a:lstStyle/>
            <a:p>
              <a:pPr>
                <a:defRPr/>
              </a:pPr>
              <a:endParaRPr lang="en-US"/>
            </a:p>
          </p:txBody>
        </p:sp>
        <p:sp>
          <p:nvSpPr>
            <p:cNvPr id="29720" name="Freeform 24"/>
            <p:cNvSpPr>
              <a:spLocks/>
            </p:cNvSpPr>
            <p:nvPr/>
          </p:nvSpPr>
          <p:spPr bwMode="hidden">
            <a:xfrm>
              <a:off x="5352" y="0"/>
              <a:ext cx="408" cy="414"/>
            </a:xfrm>
            <a:custGeom>
              <a:avLst/>
              <a:gdLst/>
              <a:ahLst/>
              <a:cxnLst>
                <a:cxn ang="0">
                  <a:pos x="407" y="414"/>
                </a:cxn>
                <a:cxn ang="0">
                  <a:pos x="407" y="396"/>
                </a:cxn>
                <a:cxn ang="0">
                  <a:pos x="222" y="192"/>
                </a:cxn>
                <a:cxn ang="0">
                  <a:pos x="12" y="0"/>
                </a:cxn>
                <a:cxn ang="0">
                  <a:pos x="0" y="0"/>
                </a:cxn>
                <a:cxn ang="0">
                  <a:pos x="108" y="102"/>
                </a:cxn>
                <a:cxn ang="0">
                  <a:pos x="216" y="204"/>
                </a:cxn>
                <a:cxn ang="0">
                  <a:pos x="407" y="414"/>
                </a:cxn>
                <a:cxn ang="0">
                  <a:pos x="407" y="414"/>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w="9525">
              <a:noFill/>
              <a:round/>
              <a:headEnd/>
              <a:tailEnd/>
            </a:ln>
          </p:spPr>
          <p:txBody>
            <a:bodyPr/>
            <a:lstStyle/>
            <a:p>
              <a:pPr>
                <a:defRPr/>
              </a:pPr>
              <a:endParaRPr lang="en-US"/>
            </a:p>
          </p:txBody>
        </p:sp>
        <p:sp>
          <p:nvSpPr>
            <p:cNvPr id="29721"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en-US"/>
            </a:p>
          </p:txBody>
        </p:sp>
        <p:sp>
          <p:nvSpPr>
            <p:cNvPr id="29722" name="Freeform 26"/>
            <p:cNvSpPr>
              <a:spLocks/>
            </p:cNvSpPr>
            <p:nvPr/>
          </p:nvSpPr>
          <p:spPr bwMode="hidden">
            <a:xfrm>
              <a:off x="6" y="0"/>
              <a:ext cx="588" cy="599"/>
            </a:xfrm>
            <a:custGeom>
              <a:avLst/>
              <a:gdLst/>
              <a:ahLst/>
              <a:cxnLst>
                <a:cxn ang="0">
                  <a:pos x="586" y="0"/>
                </a:cxn>
                <a:cxn ang="0">
                  <a:pos x="568" y="0"/>
                </a:cxn>
                <a:cxn ang="0">
                  <a:pos x="407" y="132"/>
                </a:cxn>
                <a:cxn ang="0">
                  <a:pos x="257" y="270"/>
                </a:cxn>
                <a:cxn ang="0">
                  <a:pos x="120" y="420"/>
                </a:cxn>
                <a:cxn ang="0">
                  <a:pos x="0" y="575"/>
                </a:cxn>
                <a:cxn ang="0">
                  <a:pos x="0" y="599"/>
                </a:cxn>
                <a:cxn ang="0">
                  <a:pos x="120" y="432"/>
                </a:cxn>
                <a:cxn ang="0">
                  <a:pos x="257" y="282"/>
                </a:cxn>
                <a:cxn ang="0">
                  <a:pos x="413" y="138"/>
                </a:cxn>
                <a:cxn ang="0">
                  <a:pos x="586" y="0"/>
                </a:cxn>
                <a:cxn ang="0">
                  <a:pos x="586" y="0"/>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w="9525">
              <a:noFill/>
              <a:round/>
              <a:headEnd/>
              <a:tailEnd/>
            </a:ln>
          </p:spPr>
          <p:txBody>
            <a:bodyPr/>
            <a:lstStyle/>
            <a:p>
              <a:pPr>
                <a:defRPr/>
              </a:pPr>
              <a:endParaRPr lang="en-US"/>
            </a:p>
          </p:txBody>
        </p:sp>
        <p:sp>
          <p:nvSpPr>
            <p:cNvPr id="29723" name="Freeform 27"/>
            <p:cNvSpPr>
              <a:spLocks/>
            </p:cNvSpPr>
            <p:nvPr/>
          </p:nvSpPr>
          <p:spPr bwMode="hidden">
            <a:xfrm>
              <a:off x="6" y="0"/>
              <a:ext cx="270" cy="252"/>
            </a:xfrm>
            <a:custGeom>
              <a:avLst/>
              <a:gdLst/>
              <a:ahLst/>
              <a:cxnLst>
                <a:cxn ang="0">
                  <a:pos x="269" y="0"/>
                </a:cxn>
                <a:cxn ang="0">
                  <a:pos x="251" y="0"/>
                </a:cxn>
                <a:cxn ang="0">
                  <a:pos x="120" y="114"/>
                </a:cxn>
                <a:cxn ang="0">
                  <a:pos x="60" y="174"/>
                </a:cxn>
                <a:cxn ang="0">
                  <a:pos x="0" y="234"/>
                </a:cxn>
                <a:cxn ang="0">
                  <a:pos x="0" y="252"/>
                </a:cxn>
                <a:cxn ang="0">
                  <a:pos x="126" y="120"/>
                </a:cxn>
                <a:cxn ang="0">
                  <a:pos x="269" y="0"/>
                </a:cxn>
                <a:cxn ang="0">
                  <a:pos x="269" y="0"/>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w="9525">
              <a:noFill/>
              <a:round/>
              <a:headEnd/>
              <a:tailEnd/>
            </a:ln>
          </p:spPr>
          <p:txBody>
            <a:bodyPr/>
            <a:lstStyle/>
            <a:p>
              <a:pPr>
                <a:defRPr/>
              </a:pPr>
              <a:endParaRPr lang="en-US"/>
            </a:p>
          </p:txBody>
        </p:sp>
        <p:sp>
          <p:nvSpPr>
            <p:cNvPr id="29724"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pPr>
                <a:defRPr/>
              </a:pPr>
              <a:endParaRPr lang="en-US"/>
            </a:p>
          </p:txBody>
        </p:sp>
        <p:sp>
          <p:nvSpPr>
            <p:cNvPr id="29725"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pPr>
                <a:defRPr/>
              </a:pPr>
              <a:endParaRPr lang="en-US"/>
            </a:p>
          </p:txBody>
        </p:sp>
        <p:sp>
          <p:nvSpPr>
            <p:cNvPr id="29726"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pPr>
                <a:defRPr/>
              </a:pPr>
              <a:endParaRPr lang="en-US"/>
            </a:p>
          </p:txBody>
        </p:sp>
        <p:grpSp>
          <p:nvGrpSpPr>
            <p:cNvPr id="1047" name="Group 31"/>
            <p:cNvGrpSpPr>
              <a:grpSpLocks/>
            </p:cNvGrpSpPr>
            <p:nvPr/>
          </p:nvGrpSpPr>
          <p:grpSpPr bwMode="auto">
            <a:xfrm>
              <a:off x="1" y="392"/>
              <a:ext cx="5758" cy="1571"/>
              <a:chOff x="1" y="392"/>
              <a:chExt cx="5758" cy="1571"/>
            </a:xfrm>
          </p:grpSpPr>
          <p:sp>
            <p:nvSpPr>
              <p:cNvPr id="29728"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pPr>
                  <a:defRPr/>
                </a:pPr>
                <a:endParaRPr lang="en-US"/>
              </a:p>
            </p:txBody>
          </p:sp>
          <p:sp>
            <p:nvSpPr>
              <p:cNvPr id="29729"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pPr>
                  <a:defRPr/>
                </a:pPr>
                <a:endParaRPr lang="en-US"/>
              </a:p>
            </p:txBody>
          </p:sp>
          <p:sp>
            <p:nvSpPr>
              <p:cNvPr id="29730"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pPr>
                  <a:defRPr/>
                </a:pPr>
                <a:endParaRPr lang="en-US"/>
              </a:p>
            </p:txBody>
          </p:sp>
          <p:sp>
            <p:nvSpPr>
              <p:cNvPr id="29731"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pPr>
                  <a:defRPr/>
                </a:pPr>
                <a:endParaRPr lang="en-US"/>
              </a:p>
            </p:txBody>
          </p:sp>
          <p:sp>
            <p:nvSpPr>
              <p:cNvPr id="29732"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pPr>
                  <a:defRPr/>
                </a:pPr>
                <a:endParaRPr lang="en-US"/>
              </a:p>
            </p:txBody>
          </p:sp>
        </p:grpSp>
        <p:sp>
          <p:nvSpPr>
            <p:cNvPr id="29733"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pPr>
                <a:defRPr/>
              </a:pPr>
              <a:endParaRPr lang="en-US"/>
            </a:p>
          </p:txBody>
        </p:sp>
        <p:sp>
          <p:nvSpPr>
            <p:cNvPr id="29734"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pPr>
                <a:defRPr/>
              </a:pPr>
              <a:endParaRPr lang="en-US"/>
            </a:p>
          </p:txBody>
        </p:sp>
      </p:grpSp>
      <p:sp>
        <p:nvSpPr>
          <p:cNvPr id="29735" name="Rectangle 39"/>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29736"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effectLst>
                  <a:outerShdw blurRad="38100" dist="38100" dir="2700000" algn="tl">
                    <a:srgbClr val="000000"/>
                  </a:outerShdw>
                </a:effectLst>
              </a:defRPr>
            </a:lvl1pPr>
          </a:lstStyle>
          <a:p>
            <a:pPr>
              <a:defRPr/>
            </a:pPr>
            <a:endParaRPr lang="en-US"/>
          </a:p>
        </p:txBody>
      </p:sp>
      <p:sp>
        <p:nvSpPr>
          <p:cNvPr id="29737"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effectLst>
                  <a:outerShdw blurRad="38100" dist="38100" dir="2700000" algn="tl">
                    <a:srgbClr val="000000"/>
                  </a:outerShdw>
                </a:effectLst>
              </a:defRPr>
            </a:lvl1pPr>
          </a:lstStyle>
          <a:p>
            <a:pPr>
              <a:defRPr/>
            </a:pPr>
            <a:endParaRPr lang="en-US"/>
          </a:p>
        </p:txBody>
      </p:sp>
      <p:sp>
        <p:nvSpPr>
          <p:cNvPr id="29738"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effectLst>
                  <a:outerShdw blurRad="38100" dist="38100" dir="2700000" algn="tl">
                    <a:srgbClr val="000000"/>
                  </a:outerShdw>
                </a:effectLst>
              </a:defRPr>
            </a:lvl1pPr>
          </a:lstStyle>
          <a:p>
            <a:pPr>
              <a:defRPr/>
            </a:pPr>
            <a:fld id="{FF7E3305-BED1-4660-B0D4-9D03AFA3BCE2}" type="slidenum">
              <a:rPr lang="en-US"/>
              <a:pPr>
                <a:defRPr/>
              </a:pPr>
              <a:t>‹#›</a:t>
            </a:fld>
            <a:endParaRPr lang="en-US"/>
          </a:p>
        </p:txBody>
      </p:sp>
      <p:sp>
        <p:nvSpPr>
          <p:cNvPr id="2973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742"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orsanco.org/programs/pollution-control-standards" TargetMode="External"/><Relationship Id="rId2" Type="http://schemas.openxmlformats.org/officeDocument/2006/relationships/hyperlink" Target="mailto:PCS@orsanco.or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sz="quarter"/>
          </p:nvPr>
        </p:nvSpPr>
        <p:spPr/>
        <p:txBody>
          <a:bodyPr/>
          <a:lstStyle/>
          <a:p>
            <a:pPr eaLnBrk="1" hangingPunct="1">
              <a:defRPr/>
            </a:pPr>
            <a:r>
              <a:rPr lang="en-US" sz="4000" b="1" dirty="0" smtClean="0"/>
              <a:t>Initial Comment Period for Review of  </a:t>
            </a:r>
            <a:br>
              <a:rPr lang="en-US" sz="4000" b="1" dirty="0" smtClean="0"/>
            </a:br>
            <a:r>
              <a:rPr lang="en-US" sz="4000" b="1" dirty="0" smtClean="0"/>
              <a:t>Pollution Control Standards for Discharges to the Ohio River</a:t>
            </a:r>
          </a:p>
        </p:txBody>
      </p:sp>
      <p:pic>
        <p:nvPicPr>
          <p:cNvPr id="4" name="Picture 8" descr="ORSANCOwhite-transparent-ba"/>
          <p:cNvPicPr>
            <a:picLocks noChangeAspect="1" noChangeArrowheads="1"/>
          </p:cNvPicPr>
          <p:nvPr/>
        </p:nvPicPr>
        <p:blipFill>
          <a:blip r:embed="rId2" cstate="print"/>
          <a:srcRect/>
          <a:stretch>
            <a:fillRect/>
          </a:stretch>
        </p:blipFill>
        <p:spPr bwMode="auto">
          <a:xfrm>
            <a:off x="2432065" y="3808942"/>
            <a:ext cx="3282935" cy="2820458"/>
          </a:xfrm>
          <a:prstGeom prst="rect">
            <a:avLst/>
          </a:prstGeom>
          <a:solidFill>
            <a:schemeClr val="bg1"/>
          </a:solid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1139825"/>
          </a:xfrm>
        </p:spPr>
        <p:txBody>
          <a:bodyPr/>
          <a:lstStyle/>
          <a:p>
            <a:r>
              <a:rPr lang="en-US" dirty="0" smtClean="0"/>
              <a:t>Advisory Committees and Technical Committee Comments </a:t>
            </a:r>
            <a:endParaRPr lang="en-US" dirty="0"/>
          </a:p>
        </p:txBody>
      </p:sp>
      <p:sp>
        <p:nvSpPr>
          <p:cNvPr id="3" name="Content Placeholder 2"/>
          <p:cNvSpPr>
            <a:spLocks noGrp="1"/>
          </p:cNvSpPr>
          <p:nvPr>
            <p:ph idx="1"/>
          </p:nvPr>
        </p:nvSpPr>
        <p:spPr>
          <a:xfrm>
            <a:off x="152400" y="1676400"/>
            <a:ext cx="8763000" cy="4648200"/>
          </a:xfrm>
        </p:spPr>
        <p:txBody>
          <a:bodyPr/>
          <a:lstStyle/>
          <a:p>
            <a:r>
              <a:rPr lang="en-US" sz="2400" dirty="0" smtClean="0"/>
              <a:t>During the Commission’s internal review of the alternatives, ORSANCO’s advisory committees and Technical Committee were asked to comment (July, 2017).</a:t>
            </a:r>
          </a:p>
          <a:p>
            <a:pPr lvl="1"/>
            <a:r>
              <a:rPr lang="en-US" sz="2000" dirty="0" smtClean="0"/>
              <a:t>Chemical Industry Advisory Committee</a:t>
            </a:r>
          </a:p>
          <a:p>
            <a:pPr lvl="1"/>
            <a:r>
              <a:rPr lang="en-US" sz="2000" dirty="0" smtClean="0"/>
              <a:t>Power Industry Advisory Committee</a:t>
            </a:r>
          </a:p>
          <a:p>
            <a:pPr lvl="1"/>
            <a:r>
              <a:rPr lang="en-US" sz="2000" dirty="0" smtClean="0"/>
              <a:t>Public Information Advisory Committee</a:t>
            </a:r>
          </a:p>
          <a:p>
            <a:pPr lvl="1"/>
            <a:r>
              <a:rPr lang="en-US" sz="2000" dirty="0" smtClean="0"/>
              <a:t>POTW Advisory Committee</a:t>
            </a:r>
          </a:p>
          <a:p>
            <a:pPr lvl="1"/>
            <a:r>
              <a:rPr lang="en-US" sz="2000" dirty="0" smtClean="0"/>
              <a:t>Water Users Advisory Committee</a:t>
            </a:r>
          </a:p>
          <a:p>
            <a:pPr lvl="1"/>
            <a:r>
              <a:rPr lang="en-US" sz="2000" dirty="0" smtClean="0"/>
              <a:t>Watershed Organizations Advisory Committee</a:t>
            </a:r>
          </a:p>
          <a:p>
            <a:pPr lvl="1"/>
            <a:r>
              <a:rPr lang="en-US" sz="2000" dirty="0" smtClean="0"/>
              <a:t>Technical Committee – State &amp; Federal Agencies.</a:t>
            </a:r>
          </a:p>
          <a:p>
            <a:r>
              <a:rPr lang="en-US" sz="2400" dirty="0" smtClean="0"/>
              <a:t>Comments summary available on website.</a:t>
            </a:r>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39825"/>
          </a:xfrm>
        </p:spPr>
        <p:txBody>
          <a:bodyPr/>
          <a:lstStyle/>
          <a:p>
            <a:r>
              <a:rPr lang="en-US" sz="3600" dirty="0" smtClean="0"/>
              <a:t>Mock-up of Revised Standards Based on Preferred Alternative #2</a:t>
            </a:r>
            <a:endParaRPr lang="en-US" sz="3600" dirty="0"/>
          </a:p>
        </p:txBody>
      </p:sp>
      <p:sp>
        <p:nvSpPr>
          <p:cNvPr id="3" name="Content Placeholder 2"/>
          <p:cNvSpPr>
            <a:spLocks noGrp="1"/>
          </p:cNvSpPr>
          <p:nvPr>
            <p:ph idx="1"/>
          </p:nvPr>
        </p:nvSpPr>
        <p:spPr>
          <a:xfrm>
            <a:off x="228600" y="1752600"/>
            <a:ext cx="8458200" cy="5105400"/>
          </a:xfrm>
        </p:spPr>
        <p:txBody>
          <a:bodyPr/>
          <a:lstStyle/>
          <a:p>
            <a:r>
              <a:rPr lang="en-US" sz="2400" dirty="0" smtClean="0"/>
              <a:t>For illustrative purposes only, mock-up of the standards based on preferred Alternative #2.</a:t>
            </a:r>
          </a:p>
          <a:p>
            <a:endParaRPr lang="en-US" sz="2400" dirty="0"/>
          </a:p>
          <a:p>
            <a:r>
              <a:rPr lang="en-US" sz="2400" dirty="0" smtClean="0"/>
              <a:t>What standards might look like if Commission moves forward with Alternative #2.</a:t>
            </a:r>
            <a:endParaRPr lang="en-US"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5413"/>
            <a:ext cx="8229600" cy="865187"/>
          </a:xfrm>
        </p:spPr>
        <p:txBody>
          <a:bodyPr/>
          <a:lstStyle/>
          <a:p>
            <a:r>
              <a:rPr lang="en-US" sz="4000" dirty="0" smtClean="0"/>
              <a:t>Schedule</a:t>
            </a:r>
            <a:endParaRPr lang="en-US" sz="4000" dirty="0"/>
          </a:p>
        </p:txBody>
      </p:sp>
      <p:sp>
        <p:nvSpPr>
          <p:cNvPr id="3" name="Content Placeholder 2"/>
          <p:cNvSpPr>
            <a:spLocks noGrp="1"/>
          </p:cNvSpPr>
          <p:nvPr>
            <p:ph idx="1"/>
          </p:nvPr>
        </p:nvSpPr>
        <p:spPr>
          <a:xfrm>
            <a:off x="457200" y="1143000"/>
            <a:ext cx="8229600" cy="5105400"/>
          </a:xfrm>
        </p:spPr>
        <p:txBody>
          <a:bodyPr/>
          <a:lstStyle/>
          <a:p>
            <a:r>
              <a:rPr lang="en-US" sz="2400" dirty="0" smtClean="0"/>
              <a:t>Public review announced Jan. 10.</a:t>
            </a:r>
          </a:p>
          <a:p>
            <a:r>
              <a:rPr lang="en-US" sz="2400" dirty="0" smtClean="0"/>
              <a:t>Informational webinars Jan 24, 3pm and Jan 31, 6pm.</a:t>
            </a:r>
          </a:p>
          <a:p>
            <a:r>
              <a:rPr lang="en-US" sz="2400" dirty="0" smtClean="0"/>
              <a:t>Comments due Feb. 24.</a:t>
            </a:r>
          </a:p>
          <a:p>
            <a:r>
              <a:rPr lang="en-US" sz="2400" dirty="0" smtClean="0"/>
              <a:t>Comments summarized, recommendation by PCS Committee to full Commission at June meeting.</a:t>
            </a:r>
          </a:p>
          <a:p>
            <a:r>
              <a:rPr lang="en-US" sz="2400" dirty="0" smtClean="0"/>
              <a:t>If authorized by Commission, 2</a:t>
            </a:r>
            <a:r>
              <a:rPr lang="en-US" sz="2400" baseline="30000" dirty="0" smtClean="0"/>
              <a:t>nd</a:t>
            </a:r>
            <a:r>
              <a:rPr lang="en-US" sz="2400" dirty="0" smtClean="0"/>
              <a:t> public review and hearing (tentatively June-August).</a:t>
            </a:r>
          </a:p>
          <a:p>
            <a:r>
              <a:rPr lang="en-US" sz="2400" dirty="0" smtClean="0"/>
              <a:t>Commission final action potentially at its October meeting.</a:t>
            </a:r>
            <a:endParaRPr lang="en-US"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3025"/>
            <a:ext cx="8229600" cy="1139825"/>
          </a:xfrm>
        </p:spPr>
        <p:txBody>
          <a:bodyPr/>
          <a:lstStyle/>
          <a:p>
            <a:r>
              <a:rPr lang="en-US" dirty="0" smtClean="0"/>
              <a:t>Public Comment</a:t>
            </a:r>
            <a:endParaRPr lang="en-US" dirty="0"/>
          </a:p>
        </p:txBody>
      </p:sp>
      <p:sp>
        <p:nvSpPr>
          <p:cNvPr id="3" name="Content Placeholder 2"/>
          <p:cNvSpPr>
            <a:spLocks noGrp="1"/>
          </p:cNvSpPr>
          <p:nvPr>
            <p:ph idx="1"/>
          </p:nvPr>
        </p:nvSpPr>
        <p:spPr>
          <a:xfrm>
            <a:off x="0" y="990600"/>
            <a:ext cx="8915400" cy="5867400"/>
          </a:xfrm>
        </p:spPr>
        <p:txBody>
          <a:bodyPr/>
          <a:lstStyle/>
          <a:p>
            <a:r>
              <a:rPr lang="en-US" sz="2200" dirty="0" smtClean="0"/>
              <a:t>Comments must be submitted in writing by mail or email by February 24, 2018.</a:t>
            </a:r>
          </a:p>
          <a:p>
            <a:r>
              <a:rPr lang="en-US" sz="2200" dirty="0" smtClean="0"/>
              <a:t>Instructions on submitting comments on website.</a:t>
            </a:r>
          </a:p>
          <a:p>
            <a:pPr lvl="1"/>
            <a:r>
              <a:rPr lang="en-US" sz="2000" dirty="0" smtClean="0"/>
              <a:t>Email directly from sender to ORSANCO at  </a:t>
            </a:r>
            <a:r>
              <a:rPr lang="en-US" sz="2000" dirty="0" smtClean="0">
                <a:hlinkClick r:id="rId2"/>
              </a:rPr>
              <a:t>PCS@orsanco.org</a:t>
            </a:r>
            <a:r>
              <a:rPr lang="en-US" sz="2000" dirty="0" smtClean="0"/>
              <a:t>.</a:t>
            </a:r>
          </a:p>
          <a:p>
            <a:pPr lvl="1"/>
            <a:r>
              <a:rPr lang="en-US" sz="2000" dirty="0" smtClean="0"/>
              <a:t>No email attachments. </a:t>
            </a:r>
          </a:p>
          <a:p>
            <a:pPr lvl="1"/>
            <a:r>
              <a:rPr lang="en-US" sz="2000" dirty="0" smtClean="0"/>
              <a:t>Mail to ORSANCO, 5735 Kellogg Ave, Cincinnati, OH 45230.</a:t>
            </a:r>
          </a:p>
          <a:p>
            <a:r>
              <a:rPr lang="en-US" sz="2200" dirty="0" smtClean="0"/>
              <a:t>Today’s comments not part of the official record.</a:t>
            </a:r>
          </a:p>
          <a:p>
            <a:r>
              <a:rPr lang="en-US" sz="2200" dirty="0" smtClean="0"/>
              <a:t>All information/instructions </a:t>
            </a:r>
            <a:r>
              <a:rPr lang="en-US" sz="2200" smtClean="0"/>
              <a:t>at </a:t>
            </a:r>
            <a:r>
              <a:rPr lang="en-US" sz="2200" smtClean="0">
                <a:hlinkClick r:id="rId3"/>
              </a:rPr>
              <a:t>www.orsanco.org/programs/pollution-control-standards</a:t>
            </a:r>
            <a:r>
              <a:rPr lang="en-US" sz="2200" smtClean="0"/>
              <a:t>.</a:t>
            </a:r>
          </a:p>
          <a:p>
            <a:pPr marL="0" indent="0">
              <a:buNone/>
            </a:pPr>
            <a:r>
              <a:rPr lang="en-US" sz="2200" dirty="0" smtClean="0"/>
              <a:t> </a:t>
            </a:r>
          </a:p>
          <a:p>
            <a:pPr marL="0" indent="0">
              <a:buNone/>
            </a:pPr>
            <a:endParaRPr lang="en-US" sz="2200" dirty="0" smtClean="0"/>
          </a:p>
          <a:p>
            <a:endParaRPr lang="en-US" sz="2200" dirty="0" smtClean="0"/>
          </a:p>
          <a:p>
            <a:endParaRPr lang="en-US" sz="2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685800" y="1295400"/>
            <a:ext cx="7772400" cy="1736725"/>
          </a:xfrm>
        </p:spPr>
        <p:txBody>
          <a:bodyPr/>
          <a:lstStyle/>
          <a:p>
            <a:r>
              <a:rPr lang="en-US" dirty="0" smtClean="0"/>
              <a:t>Questions ?</a:t>
            </a:r>
            <a:endParaRPr lang="en-US" dirty="0"/>
          </a:p>
        </p:txBody>
      </p:sp>
      <p:sp>
        <p:nvSpPr>
          <p:cNvPr id="5" name="Subtitle 4"/>
          <p:cNvSpPr>
            <a:spLocks noGrp="1"/>
          </p:cNvSpPr>
          <p:nvPr>
            <p:ph type="subTitle" sz="quarter" idx="1"/>
          </p:nvPr>
        </p:nvSpPr>
        <p:spPr/>
        <p:txBody>
          <a:bodyPr/>
          <a:lstStyle/>
          <a:p>
            <a:r>
              <a:rPr lang="en-US" dirty="0" smtClean="0"/>
              <a:t>Jason Heath, P.E., BCEE</a:t>
            </a:r>
          </a:p>
          <a:p>
            <a:r>
              <a:rPr lang="en-US" dirty="0" smtClean="0"/>
              <a:t>513-231-7719</a:t>
            </a:r>
          </a:p>
          <a:p>
            <a:r>
              <a:rPr lang="en-US" dirty="0" smtClean="0"/>
              <a:t>jheath@orsanco.org</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76200"/>
            <a:ext cx="7886700" cy="643778"/>
          </a:xfrm>
        </p:spPr>
        <p:txBody>
          <a:bodyPr/>
          <a:lstStyle/>
          <a:p>
            <a:r>
              <a:rPr lang="en-US" dirty="0" smtClean="0"/>
              <a:t>Background</a:t>
            </a:r>
            <a:endParaRPr lang="en-US" dirty="0"/>
          </a:p>
        </p:txBody>
      </p:sp>
      <p:sp>
        <p:nvSpPr>
          <p:cNvPr id="5" name="Content Placeholder 4"/>
          <p:cNvSpPr>
            <a:spLocks noGrp="1"/>
          </p:cNvSpPr>
          <p:nvPr>
            <p:ph idx="1"/>
          </p:nvPr>
        </p:nvSpPr>
        <p:spPr>
          <a:xfrm>
            <a:off x="251138" y="1048288"/>
            <a:ext cx="8519375" cy="5657312"/>
          </a:xfrm>
        </p:spPr>
        <p:txBody>
          <a:bodyPr>
            <a:noAutofit/>
          </a:bodyPr>
          <a:lstStyle/>
          <a:p>
            <a:r>
              <a:rPr lang="en-US" sz="2400" dirty="0" smtClean="0"/>
              <a:t>The current review began with the appointment of a Commission Ad-Hoc Committee to review its role in water quality standards implementation on June 30, 2015. </a:t>
            </a:r>
          </a:p>
          <a:p>
            <a:r>
              <a:rPr lang="en-US" sz="2400" dirty="0" smtClean="0"/>
              <a:t>The Ad-Hoc Committee developed 5 alternatives for consideration.</a:t>
            </a:r>
          </a:p>
          <a:p>
            <a:r>
              <a:rPr lang="en-US" sz="2400" dirty="0" smtClean="0"/>
              <a:t>The 5 alternatives were distributed for comment to the Commission’s advisory committees &amp; TEC.</a:t>
            </a:r>
          </a:p>
          <a:p>
            <a:r>
              <a:rPr lang="en-US" sz="2400" dirty="0" smtClean="0"/>
              <a:t>The Ad Hoc Committee selected a preferred alternative #2.</a:t>
            </a:r>
          </a:p>
          <a:p>
            <a:r>
              <a:rPr lang="en-US" sz="2400" dirty="0" smtClean="0"/>
              <a:t>An expanded version of Alternative #2 was developed.</a:t>
            </a:r>
          </a:p>
          <a:p>
            <a:r>
              <a:rPr lang="en-US" sz="2400" dirty="0" smtClean="0"/>
              <a:t>A minority report was developed along with the expanded preferred alternative.</a:t>
            </a:r>
          </a:p>
        </p:txBody>
      </p:sp>
    </p:spTree>
    <p:extLst>
      <p:ext uri="{BB962C8B-B14F-4D97-AF65-F5344CB8AC3E}">
        <p14:creationId xmlns:p14="http://schemas.microsoft.com/office/powerpoint/2010/main" val="32987466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76200"/>
            <a:ext cx="7886700" cy="643778"/>
          </a:xfrm>
        </p:spPr>
        <p:txBody>
          <a:bodyPr/>
          <a:lstStyle/>
          <a:p>
            <a:r>
              <a:rPr lang="en-US" dirty="0" smtClean="0"/>
              <a:t>Background</a:t>
            </a:r>
            <a:endParaRPr lang="en-US" dirty="0"/>
          </a:p>
        </p:txBody>
      </p:sp>
      <p:sp>
        <p:nvSpPr>
          <p:cNvPr id="5" name="Content Placeholder 4"/>
          <p:cNvSpPr>
            <a:spLocks noGrp="1"/>
          </p:cNvSpPr>
          <p:nvPr>
            <p:ph idx="1"/>
          </p:nvPr>
        </p:nvSpPr>
        <p:spPr>
          <a:xfrm>
            <a:off x="251138" y="1371600"/>
            <a:ext cx="8519375" cy="5276312"/>
          </a:xfrm>
        </p:spPr>
        <p:txBody>
          <a:bodyPr>
            <a:noAutofit/>
          </a:bodyPr>
          <a:lstStyle/>
          <a:p>
            <a:r>
              <a:rPr lang="en-US" sz="2400" dirty="0" smtClean="0"/>
              <a:t>October 2017 Commission meeting, the work of the Ad Hoc Committee was referred to the Pollution Control Standards (PCS) Committee to be utilized as part of the Commission 2018 PCS review process. </a:t>
            </a:r>
          </a:p>
          <a:p>
            <a:endParaRPr lang="en-US" sz="2400" dirty="0"/>
          </a:p>
          <a:p>
            <a:r>
              <a:rPr lang="en-US" sz="2400" dirty="0" smtClean="0"/>
              <a:t>Commission authorized PCS Committee to initiate public review of the alternatives.</a:t>
            </a:r>
          </a:p>
          <a:p>
            <a:endParaRPr lang="en-US" sz="2400" dirty="0"/>
          </a:p>
          <a:p>
            <a:r>
              <a:rPr lang="en-US" sz="2400" dirty="0" smtClean="0"/>
              <a:t>Public review and comment period was launched on Jan. 10 with a closing date of Feb. 24.</a:t>
            </a:r>
          </a:p>
          <a:p>
            <a:endParaRPr lang="en-US" sz="2400" dirty="0"/>
          </a:p>
          <a:p>
            <a:endParaRPr lang="en-US" sz="2400" dirty="0"/>
          </a:p>
          <a:p>
            <a:endParaRPr lang="en-US" sz="2400" dirty="0" smtClean="0"/>
          </a:p>
          <a:p>
            <a:endParaRPr lang="en-US" sz="2400" dirty="0"/>
          </a:p>
        </p:txBody>
      </p:sp>
    </p:spTree>
    <p:extLst>
      <p:ext uri="{BB962C8B-B14F-4D97-AF65-F5344CB8AC3E}">
        <p14:creationId xmlns:p14="http://schemas.microsoft.com/office/powerpoint/2010/main" val="28007214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39825"/>
          </a:xfrm>
        </p:spPr>
        <p:txBody>
          <a:bodyPr/>
          <a:lstStyle/>
          <a:p>
            <a:r>
              <a:rPr lang="en-US" dirty="0" smtClean="0"/>
              <a:t>Public Notification Process</a:t>
            </a:r>
            <a:endParaRPr lang="en-US" dirty="0"/>
          </a:p>
        </p:txBody>
      </p:sp>
      <p:sp>
        <p:nvSpPr>
          <p:cNvPr id="3" name="Content Placeholder 2"/>
          <p:cNvSpPr>
            <a:spLocks noGrp="1"/>
          </p:cNvSpPr>
          <p:nvPr>
            <p:ph idx="1"/>
          </p:nvPr>
        </p:nvSpPr>
        <p:spPr>
          <a:xfrm>
            <a:off x="457200" y="1216025"/>
            <a:ext cx="8229600" cy="5659035"/>
          </a:xfrm>
        </p:spPr>
        <p:txBody>
          <a:bodyPr/>
          <a:lstStyle/>
          <a:p>
            <a:r>
              <a:rPr lang="en-US" dirty="0" smtClean="0"/>
              <a:t>Developed press release, public notice, and website with resource materials.  Reviewed by PCS Committee.</a:t>
            </a:r>
          </a:p>
          <a:p>
            <a:r>
              <a:rPr lang="en-US" dirty="0" smtClean="0"/>
              <a:t>Sent 3483 emails with press release and notice.</a:t>
            </a:r>
          </a:p>
          <a:p>
            <a:r>
              <a:rPr lang="en-US" dirty="0" smtClean="0"/>
              <a:t>Sent 719 postcards to permitted discharges.</a:t>
            </a:r>
          </a:p>
          <a:p>
            <a:r>
              <a:rPr lang="en-US" dirty="0" smtClean="0"/>
              <a:t>Press release and notice sent to over 200 media outlets.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39825"/>
          </a:xfrm>
        </p:spPr>
        <p:txBody>
          <a:bodyPr/>
          <a:lstStyle/>
          <a:p>
            <a:r>
              <a:rPr lang="en-US" dirty="0" smtClean="0"/>
              <a:t>Webinars</a:t>
            </a:r>
            <a:endParaRPr lang="en-US" dirty="0"/>
          </a:p>
        </p:txBody>
      </p:sp>
      <p:sp>
        <p:nvSpPr>
          <p:cNvPr id="3" name="Content Placeholder 2"/>
          <p:cNvSpPr>
            <a:spLocks noGrp="1"/>
          </p:cNvSpPr>
          <p:nvPr>
            <p:ph idx="1"/>
          </p:nvPr>
        </p:nvSpPr>
        <p:spPr>
          <a:xfrm>
            <a:off x="457200" y="1371600"/>
            <a:ext cx="8229600" cy="4876800"/>
          </a:xfrm>
        </p:spPr>
        <p:txBody>
          <a:bodyPr/>
          <a:lstStyle/>
          <a:p>
            <a:r>
              <a:rPr lang="en-US" dirty="0" smtClean="0"/>
              <a:t>Informational webinars were held Jan. 24 and Jan. 31.</a:t>
            </a:r>
          </a:p>
          <a:p>
            <a:endParaRPr lang="en-US" dirty="0" smtClean="0"/>
          </a:p>
          <a:p>
            <a:r>
              <a:rPr lang="en-US" dirty="0" smtClean="0"/>
              <a:t>Purpose to provide overview of resource materials available and summarize the 5 alternatives and minority report.</a:t>
            </a:r>
          </a:p>
          <a:p>
            <a:endParaRPr lang="en-US" dirty="0" smtClean="0"/>
          </a:p>
          <a:p>
            <a:r>
              <a:rPr lang="en-US" dirty="0" smtClean="0"/>
              <a:t>13 and 6 participants respectively.</a:t>
            </a:r>
            <a:endParaRPr lang="en-US" dirty="0"/>
          </a:p>
        </p:txBody>
      </p:sp>
    </p:spTree>
    <p:extLst>
      <p:ext uri="{BB962C8B-B14F-4D97-AF65-F5344CB8AC3E}">
        <p14:creationId xmlns:p14="http://schemas.microsoft.com/office/powerpoint/2010/main" val="10006461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39825"/>
          </a:xfrm>
        </p:spPr>
        <p:txBody>
          <a:bodyPr/>
          <a:lstStyle/>
          <a:p>
            <a:r>
              <a:rPr lang="en-US" dirty="0" smtClean="0"/>
              <a:t>Purpose of this Public Review</a:t>
            </a:r>
            <a:endParaRPr lang="en-US" dirty="0"/>
          </a:p>
        </p:txBody>
      </p:sp>
      <p:sp>
        <p:nvSpPr>
          <p:cNvPr id="3" name="Content Placeholder 2"/>
          <p:cNvSpPr>
            <a:spLocks noGrp="1"/>
          </p:cNvSpPr>
          <p:nvPr>
            <p:ph idx="1"/>
          </p:nvPr>
        </p:nvSpPr>
        <p:spPr>
          <a:xfrm>
            <a:off x="152400" y="1412875"/>
            <a:ext cx="8534400" cy="5140325"/>
          </a:xfrm>
        </p:spPr>
        <p:txBody>
          <a:bodyPr/>
          <a:lstStyle/>
          <a:p>
            <a:r>
              <a:rPr lang="en-US" sz="2600" dirty="0" smtClean="0"/>
              <a:t>Solicit input from the public on 5 alternatives considered by the Commission for future implementation of the Commissions Pollution Control Standards, including :</a:t>
            </a:r>
          </a:p>
          <a:p>
            <a:endParaRPr lang="en-US" sz="2600" dirty="0" smtClean="0"/>
          </a:p>
          <a:p>
            <a:pPr lvl="1"/>
            <a:r>
              <a:rPr lang="en-US" sz="2600" dirty="0" smtClean="0"/>
              <a:t>5 alternatives developed and considered by the Ad Hoc Committee.</a:t>
            </a:r>
          </a:p>
          <a:p>
            <a:pPr lvl="1"/>
            <a:r>
              <a:rPr lang="en-US" sz="2600" dirty="0" smtClean="0"/>
              <a:t>An expanded alternative (#2) which is preferred by a majority of Commissioners.</a:t>
            </a:r>
          </a:p>
          <a:p>
            <a:pPr lvl="1"/>
            <a:r>
              <a:rPr lang="en-US" sz="2600" dirty="0" smtClean="0"/>
              <a:t>A minority report which provides rationale for not implementing Alt. #2.</a:t>
            </a:r>
            <a:endParaRPr lang="en-US" sz="2600" dirty="0"/>
          </a:p>
        </p:txBody>
      </p:sp>
    </p:spTree>
    <p:extLst>
      <p:ext uri="{BB962C8B-B14F-4D97-AF65-F5344CB8AC3E}">
        <p14:creationId xmlns:p14="http://schemas.microsoft.com/office/powerpoint/2010/main" val="8552969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9225"/>
            <a:ext cx="8229600" cy="1139825"/>
          </a:xfrm>
        </p:spPr>
        <p:txBody>
          <a:bodyPr/>
          <a:lstStyle/>
          <a:p>
            <a:pPr>
              <a:defRPr/>
            </a:pPr>
            <a:r>
              <a:rPr lang="en-US" sz="3200" dirty="0" smtClean="0"/>
              <a:t>Alternatives Considered &amp; Additional Resource Materials on Website</a:t>
            </a:r>
            <a:endParaRPr lang="en-US" sz="3200" dirty="0"/>
          </a:p>
        </p:txBody>
      </p:sp>
      <p:sp>
        <p:nvSpPr>
          <p:cNvPr id="3" name="Content Placeholder 2"/>
          <p:cNvSpPr>
            <a:spLocks noGrp="1"/>
          </p:cNvSpPr>
          <p:nvPr>
            <p:ph idx="1"/>
          </p:nvPr>
        </p:nvSpPr>
        <p:spPr>
          <a:xfrm>
            <a:off x="152400" y="1078172"/>
            <a:ext cx="8763000" cy="5551227"/>
          </a:xfrm>
        </p:spPr>
        <p:txBody>
          <a:bodyPr/>
          <a:lstStyle/>
          <a:p>
            <a:pPr>
              <a:defRPr/>
            </a:pPr>
            <a:r>
              <a:rPr lang="en-US" sz="2400" dirty="0" smtClean="0"/>
              <a:t>5 alternatives for the future of the ORSANCO’s standards program have been considered.</a:t>
            </a:r>
          </a:p>
          <a:p>
            <a:pPr>
              <a:defRPr/>
            </a:pPr>
            <a:endParaRPr lang="en-US" sz="2400" dirty="0"/>
          </a:p>
          <a:p>
            <a:pPr>
              <a:defRPr/>
            </a:pPr>
            <a:r>
              <a:rPr lang="en-US" sz="2400" dirty="0" smtClean="0"/>
              <a:t>Commission currently has a preferred alternative (Alternative #2).</a:t>
            </a:r>
          </a:p>
          <a:p>
            <a:pPr>
              <a:defRPr/>
            </a:pPr>
            <a:endParaRPr lang="en-US" sz="2400" dirty="0"/>
          </a:p>
          <a:p>
            <a:pPr>
              <a:defRPr/>
            </a:pPr>
            <a:r>
              <a:rPr lang="en-US" sz="2400" dirty="0" smtClean="0"/>
              <a:t>Minority position provides rationale for not being in favor of Alternative #2.</a:t>
            </a:r>
          </a:p>
          <a:p>
            <a:pPr>
              <a:defRPr/>
            </a:pPr>
            <a:endParaRPr lang="en-US" sz="2400" dirty="0"/>
          </a:p>
          <a:p>
            <a:pPr>
              <a:defRPr/>
            </a:pPr>
            <a:r>
              <a:rPr lang="en-US" sz="2400" dirty="0" smtClean="0"/>
              <a:t>Summary of Comments from Advisory Committees and Technical Committee.</a:t>
            </a:r>
          </a:p>
          <a:p>
            <a:pPr>
              <a:defRPr/>
            </a:pPr>
            <a:endParaRPr lang="en-US" sz="2400" dirty="0"/>
          </a:p>
          <a:p>
            <a:pPr>
              <a:defRPr/>
            </a:pPr>
            <a:r>
              <a:rPr lang="en-US" sz="2400" dirty="0" smtClean="0"/>
              <a:t>For illustrative purposes, a mock-up of standards revised based on Alternative #2.</a:t>
            </a:r>
          </a:p>
          <a:p>
            <a:pPr>
              <a:defRPr/>
            </a:pPr>
            <a:endParaRPr lang="en-US" sz="2400" dirty="0"/>
          </a:p>
          <a:p>
            <a:pPr>
              <a:defRPr/>
            </a:pPr>
            <a:endParaRPr lang="en-US" sz="2400" dirty="0" smtClean="0"/>
          </a:p>
          <a:p>
            <a:pPr>
              <a:defRPr/>
            </a:pPr>
            <a:endParaRPr lang="en-US" sz="2400" dirty="0"/>
          </a:p>
          <a:p>
            <a:pPr>
              <a:defRPr/>
            </a:pPr>
            <a:endParaRPr lang="en-US" sz="2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39825"/>
          </a:xfrm>
        </p:spPr>
        <p:txBody>
          <a:bodyPr/>
          <a:lstStyle/>
          <a:p>
            <a:r>
              <a:rPr lang="en-US" sz="3600" dirty="0" smtClean="0"/>
              <a:t>Five Alternatives</a:t>
            </a:r>
            <a:endParaRPr lang="en-US" sz="3600" dirty="0"/>
          </a:p>
        </p:txBody>
      </p:sp>
      <p:sp>
        <p:nvSpPr>
          <p:cNvPr id="3" name="Content Placeholder 2"/>
          <p:cNvSpPr>
            <a:spLocks noGrp="1"/>
          </p:cNvSpPr>
          <p:nvPr>
            <p:ph idx="1"/>
          </p:nvPr>
        </p:nvSpPr>
        <p:spPr>
          <a:xfrm>
            <a:off x="457200" y="838200"/>
            <a:ext cx="8229600" cy="5791200"/>
          </a:xfrm>
        </p:spPr>
        <p:txBody>
          <a:bodyPr/>
          <a:lstStyle/>
          <a:p>
            <a:r>
              <a:rPr lang="en-US" sz="2400" dirty="0" smtClean="0"/>
              <a:t>#1 – All together eliminate ORSANCO’s standards and defer to Clean Water Act and states’ standards.</a:t>
            </a:r>
          </a:p>
          <a:p>
            <a:r>
              <a:rPr lang="en-US" sz="2400" dirty="0" smtClean="0"/>
              <a:t>#2 – Eliminate Chapter 3 “Water Quality Criteria”, Chapter 4 “Mixing Zones”, and much of Chapter 5 “Wastewater Discharge Requirements”.  This is currently the preferred alternative.</a:t>
            </a:r>
          </a:p>
          <a:p>
            <a:r>
              <a:rPr lang="en-US" sz="2400" dirty="0" smtClean="0"/>
              <a:t>#3 – Utilize USEPA National Recommended Water Quality Criteria.  Deviate only as appropriate.</a:t>
            </a:r>
          </a:p>
          <a:p>
            <a:r>
              <a:rPr lang="en-US" sz="2400" dirty="0" smtClean="0"/>
              <a:t>#4 – Expand ORSANCO’s standards program to increase harmonization of standards and uniform implementation between states.</a:t>
            </a:r>
          </a:p>
          <a:p>
            <a:r>
              <a:rPr lang="en-US" sz="2400" dirty="0" smtClean="0"/>
              <a:t>#5 – Keep standards as is, but clarify that they are not mandatory but should be considered. </a:t>
            </a:r>
            <a:endParaRPr lang="en-US"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371600"/>
          </a:xfrm>
        </p:spPr>
        <p:txBody>
          <a:bodyPr/>
          <a:lstStyle/>
          <a:p>
            <a:r>
              <a:rPr lang="en-US" sz="3600" dirty="0" smtClean="0"/>
              <a:t>Expanded Alternative #2 </a:t>
            </a:r>
            <a:br>
              <a:rPr lang="en-US" sz="3600" dirty="0" smtClean="0"/>
            </a:br>
            <a:r>
              <a:rPr lang="en-US" sz="3600" dirty="0" smtClean="0"/>
              <a:t>and Minority Report</a:t>
            </a:r>
            <a:endParaRPr lang="en-US" sz="3600" dirty="0"/>
          </a:p>
        </p:txBody>
      </p:sp>
      <p:sp>
        <p:nvSpPr>
          <p:cNvPr id="3" name="Content Placeholder 2"/>
          <p:cNvSpPr>
            <a:spLocks noGrp="1"/>
          </p:cNvSpPr>
          <p:nvPr>
            <p:ph idx="1"/>
          </p:nvPr>
        </p:nvSpPr>
        <p:spPr>
          <a:xfrm>
            <a:off x="152400" y="1752600"/>
            <a:ext cx="8763000" cy="4343400"/>
          </a:xfrm>
        </p:spPr>
        <p:txBody>
          <a:bodyPr/>
          <a:lstStyle/>
          <a:p>
            <a:r>
              <a:rPr lang="en-US" sz="2400" dirty="0" smtClean="0"/>
              <a:t>Expanded Alternative #2 provides additional details and rationale for the preferred alternative.</a:t>
            </a:r>
          </a:p>
          <a:p>
            <a:endParaRPr lang="en-US" sz="2400" dirty="0"/>
          </a:p>
          <a:p>
            <a:r>
              <a:rPr lang="en-US" sz="2400" dirty="0" smtClean="0"/>
              <a:t>Minority Report provides rationale for opposition to Alternative #2.</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Globe">
  <a:themeElements>
    <a:clrScheme name="Globe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Globe">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Globe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Globe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Globe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Globe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Globe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Globe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Globe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Globe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3109</TotalTime>
  <Words>769</Words>
  <Application>Microsoft Office PowerPoint</Application>
  <PresentationFormat>On-screen Show (4:3)</PresentationFormat>
  <Paragraphs>90</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Verdana</vt:lpstr>
      <vt:lpstr>Wingdings</vt:lpstr>
      <vt:lpstr>Globe</vt:lpstr>
      <vt:lpstr>Initial Comment Period for Review of   Pollution Control Standards for Discharges to the Ohio River</vt:lpstr>
      <vt:lpstr>Background</vt:lpstr>
      <vt:lpstr>Background</vt:lpstr>
      <vt:lpstr>Public Notification Process</vt:lpstr>
      <vt:lpstr>Webinars</vt:lpstr>
      <vt:lpstr>Purpose of this Public Review</vt:lpstr>
      <vt:lpstr>Alternatives Considered &amp; Additional Resource Materials on Website</vt:lpstr>
      <vt:lpstr>Five Alternatives</vt:lpstr>
      <vt:lpstr>Expanded Alternative #2  and Minority Report</vt:lpstr>
      <vt:lpstr>Advisory Committees and Technical Committee Comments </vt:lpstr>
      <vt:lpstr>Mock-up of Revised Standards Based on Preferred Alternative #2</vt:lpstr>
      <vt:lpstr>Schedule</vt:lpstr>
      <vt:lpstr>Public Comment</vt:lpstr>
      <vt:lpstr>Questions ?</vt:lpstr>
    </vt:vector>
  </TitlesOfParts>
  <Company>ORSANCO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ORSANCO Pollution Control Standards</dc:title>
  <dc:creator>peter</dc:creator>
  <cp:lastModifiedBy>Jason Heath</cp:lastModifiedBy>
  <cp:revision>394</cp:revision>
  <cp:lastPrinted>2018-01-11T16:39:28Z</cp:lastPrinted>
  <dcterms:created xsi:type="dcterms:W3CDTF">2002-04-19T20:15:52Z</dcterms:created>
  <dcterms:modified xsi:type="dcterms:W3CDTF">2018-02-12T18:30:46Z</dcterms:modified>
</cp:coreProperties>
</file>