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309" r:id="rId3"/>
    <p:sldId id="310" r:id="rId4"/>
    <p:sldId id="311" r:id="rId5"/>
    <p:sldId id="312" r:id="rId6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6057" autoAdjust="0"/>
  </p:normalViewPr>
  <p:slideViewPr>
    <p:cSldViewPr>
      <p:cViewPr varScale="1">
        <p:scale>
          <a:sx n="70" d="100"/>
          <a:sy n="70" d="100"/>
        </p:scale>
        <p:origin x="13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11699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1"/>
            <a:ext cx="3011699" cy="461804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BD8C0DA4-92B2-45A9-AE07-F03D305C28C0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3738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958" tIns="46479" rIns="92958" bIns="4647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69"/>
            <a:ext cx="3011699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69"/>
            <a:ext cx="3011699" cy="461804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CC006064-F0E3-4531-BEBA-A9DA2F9298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68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6CA49FD-C1CE-4176-A4BB-1D8C49A895B3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F0E79A9-91F4-438B-A7CB-B5DBE05854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3450" y="2971800"/>
            <a:ext cx="7315200" cy="3886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Proposed Project Plan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b="0" i="1" dirty="0" smtClean="0"/>
          </a:p>
          <a:p>
            <a:endParaRPr lang="en-US" b="0" i="1" dirty="0" smtClean="0"/>
          </a:p>
          <a:p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Ohio River PFAS Study 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29000" y="4038600"/>
            <a:ext cx="2355305" cy="2159854"/>
            <a:chOff x="457199" y="4191000"/>
            <a:chExt cx="2229729" cy="2044700"/>
          </a:xfrm>
        </p:grpSpPr>
        <p:pic>
          <p:nvPicPr>
            <p:cNvPr id="4" name="Picture 3" descr="Colored Logo ORSANCO.jpg"/>
            <p:cNvPicPr>
              <a:picLocks noChangeAspect="1"/>
            </p:cNvPicPr>
            <p:nvPr/>
          </p:nvPicPr>
          <p:blipFill>
            <a:blip r:embed="rId2" cstate="print"/>
            <a:srcRect l="13513" t="21989" r="13514"/>
            <a:stretch>
              <a:fillRect/>
            </a:stretch>
          </p:blipFill>
          <p:spPr>
            <a:xfrm>
              <a:off x="457199" y="4191000"/>
              <a:ext cx="2223097" cy="20447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305928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4191000"/>
              <a:ext cx="3810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Study Objective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Characterize present concentrations of PFASs in Ohio River at multiple locations.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Under 1 higher &amp; 1 lower flow condition.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Results may inform states, EPA, utilities &amp; other interested parties on Ohio River ambient water quality conditions. 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Project Scope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USEPA research lab will analyze water samples for PFASs.</a:t>
            </a:r>
          </a:p>
          <a:p>
            <a:endParaRPr lang="en-US" dirty="0" smtClean="0"/>
          </a:p>
          <a:p>
            <a:r>
              <a:rPr lang="en-US" dirty="0" smtClean="0"/>
              <a:t>They have indicated 20 samples would be doable, but possibly more.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ORSANCO will collect samples.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Begin survey in 2019 as staffing allows.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38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</a:t>
            </a:r>
            <a:r>
              <a:rPr lang="en-US" dirty="0" err="1" smtClean="0"/>
              <a:t>Workplan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1)  Establish Work Group to develop work plan specifics.</a:t>
            </a:r>
          </a:p>
          <a:p>
            <a:pPr lvl="1"/>
            <a:r>
              <a:rPr lang="en-US" dirty="0" smtClean="0"/>
              <a:t>Ask TEC members to appoint representative.</a:t>
            </a:r>
          </a:p>
          <a:p>
            <a:pPr lvl="1"/>
            <a:r>
              <a:rPr lang="en-US" dirty="0" smtClean="0"/>
              <a:t>Workgroup will propose:</a:t>
            </a:r>
          </a:p>
          <a:p>
            <a:pPr lvl="2"/>
            <a:r>
              <a:rPr lang="en-US" dirty="0" smtClean="0"/>
              <a:t>Monitoring locations.</a:t>
            </a:r>
          </a:p>
          <a:p>
            <a:pPr lvl="2"/>
            <a:r>
              <a:rPr lang="en-US" dirty="0" smtClean="0"/>
              <a:t>Sample collect methodology and all that goes with it.</a:t>
            </a:r>
          </a:p>
          <a:p>
            <a:pPr lvl="2"/>
            <a:r>
              <a:rPr lang="en-US" dirty="0" smtClean="0"/>
              <a:t>Suite of PFAS compounds to be analyzed for (</a:t>
            </a:r>
            <a:r>
              <a:rPr lang="en-US" dirty="0" err="1" smtClean="0"/>
              <a:t>GenX</a:t>
            </a:r>
            <a:r>
              <a:rPr lang="en-US" dirty="0" smtClean="0"/>
              <a:t>).			</a:t>
            </a:r>
          </a:p>
          <a:p>
            <a:r>
              <a:rPr lang="en-US" dirty="0" smtClean="0"/>
              <a:t>2)  Selection of Sampling Sites</a:t>
            </a:r>
          </a:p>
          <a:p>
            <a:pPr lvl="1"/>
            <a:r>
              <a:rPr lang="en-US" dirty="0" smtClean="0"/>
              <a:t>Good spatial coverage.</a:t>
            </a:r>
          </a:p>
          <a:p>
            <a:pPr lvl="1"/>
            <a:r>
              <a:rPr lang="en-US" dirty="0" smtClean="0"/>
              <a:t>Look at probabilistic approach.</a:t>
            </a:r>
          </a:p>
          <a:p>
            <a:pPr lvl="1"/>
            <a:r>
              <a:rPr lang="en-US" dirty="0" smtClean="0"/>
              <a:t>Reflect ambient conditions. </a:t>
            </a:r>
          </a:p>
          <a:p>
            <a:pPr lvl="1"/>
            <a:r>
              <a:rPr lang="en-US" dirty="0" smtClean="0"/>
              <a:t>Represent range of flows.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90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</a:t>
            </a:r>
            <a:r>
              <a:rPr lang="en-US" dirty="0" err="1" smtClean="0"/>
              <a:t>Workplan</a:t>
            </a:r>
            <a:r>
              <a:rPr lang="en-US" dirty="0" smtClean="0"/>
              <a:t>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3)  Establish Sample collection protocol</a:t>
            </a:r>
          </a:p>
          <a:p>
            <a:pPr lvl="1"/>
            <a:r>
              <a:rPr lang="en-US" dirty="0" smtClean="0"/>
              <a:t>Grab sample versus USGS “IDE” method.</a:t>
            </a:r>
          </a:p>
          <a:p>
            <a:pPr lvl="1"/>
            <a:r>
              <a:rPr lang="en-US" dirty="0" smtClean="0"/>
              <a:t>Minimization of sample contamination potential.</a:t>
            </a:r>
          </a:p>
          <a:p>
            <a:pPr lvl="1"/>
            <a:r>
              <a:rPr lang="en-US" dirty="0" smtClean="0"/>
              <a:t>Determination of field QA samples. </a:t>
            </a:r>
          </a:p>
          <a:p>
            <a:endParaRPr lang="en-US" dirty="0"/>
          </a:p>
          <a:p>
            <a:r>
              <a:rPr lang="en-US" dirty="0" smtClean="0"/>
              <a:t>4)  </a:t>
            </a:r>
            <a:r>
              <a:rPr lang="en-US" dirty="0" err="1" smtClean="0"/>
              <a:t>Analyte</a:t>
            </a:r>
            <a:r>
              <a:rPr lang="en-US" dirty="0" smtClean="0"/>
              <a:t> </a:t>
            </a:r>
            <a:r>
              <a:rPr lang="en-US" dirty="0" err="1" smtClean="0"/>
              <a:t>selction</a:t>
            </a:r>
            <a:r>
              <a:rPr lang="en-US" dirty="0" smtClean="0"/>
              <a:t> </a:t>
            </a:r>
            <a:r>
              <a:rPr lang="en-US" dirty="0" err="1" smtClean="0"/>
              <a:t>ie</a:t>
            </a:r>
            <a:r>
              <a:rPr lang="en-US" dirty="0" smtClean="0"/>
              <a:t>. </a:t>
            </a:r>
            <a:r>
              <a:rPr lang="en-US" dirty="0" err="1" smtClean="0"/>
              <a:t>GenX</a:t>
            </a:r>
            <a:r>
              <a:rPr lang="en-US" dirty="0" smtClean="0"/>
              <a:t>? Other PFASs.</a:t>
            </a:r>
          </a:p>
          <a:p>
            <a:endParaRPr lang="en-US" dirty="0"/>
          </a:p>
          <a:p>
            <a:r>
              <a:rPr lang="en-US" dirty="0" smtClean="0"/>
              <a:t>5)  Consideration of </a:t>
            </a:r>
            <a:r>
              <a:rPr lang="en-US" smtClean="0"/>
              <a:t>Available Resources.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55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12133</TotalTime>
  <Words>186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Georgia</vt:lpstr>
      <vt:lpstr>Wingdings</vt:lpstr>
      <vt:lpstr>Wingdings 2</vt:lpstr>
      <vt:lpstr>Civic</vt:lpstr>
      <vt:lpstr>Ohio River PFAS Study </vt:lpstr>
      <vt:lpstr>Study Objective</vt:lpstr>
      <vt:lpstr>Project Scope</vt:lpstr>
      <vt:lpstr>General Workplan</vt:lpstr>
      <vt:lpstr>General Workplan (cont.)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Biennial Assessment of Ohio River Water Quality Conditions</dc:title>
  <dc:creator>jwisenall</dc:creator>
  <cp:lastModifiedBy>Jason Heath</cp:lastModifiedBy>
  <cp:revision>319</cp:revision>
  <cp:lastPrinted>2018-09-28T15:17:44Z</cp:lastPrinted>
  <dcterms:created xsi:type="dcterms:W3CDTF">2012-01-26T14:15:38Z</dcterms:created>
  <dcterms:modified xsi:type="dcterms:W3CDTF">2018-09-28T15:17:51Z</dcterms:modified>
</cp:coreProperties>
</file>