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678" r:id="rId2"/>
    <p:sldId id="803" r:id="rId3"/>
    <p:sldId id="688" r:id="rId4"/>
    <p:sldId id="750" r:id="rId5"/>
    <p:sldId id="784" r:id="rId6"/>
    <p:sldId id="782" r:id="rId7"/>
    <p:sldId id="808" r:id="rId8"/>
    <p:sldId id="762" r:id="rId9"/>
    <p:sldId id="724" r:id="rId10"/>
    <p:sldId id="725" r:id="rId11"/>
    <p:sldId id="726" r:id="rId12"/>
    <p:sldId id="727" r:id="rId13"/>
    <p:sldId id="729" r:id="rId14"/>
    <p:sldId id="785" r:id="rId15"/>
    <p:sldId id="809" r:id="rId16"/>
    <p:sldId id="787" r:id="rId17"/>
    <p:sldId id="793" r:id="rId18"/>
    <p:sldId id="810" r:id="rId19"/>
    <p:sldId id="714" r:id="rId20"/>
    <p:sldId id="307" r:id="rId21"/>
    <p:sldId id="308" r:id="rId22"/>
    <p:sldId id="312" r:id="rId23"/>
    <p:sldId id="751" r:id="rId24"/>
    <p:sldId id="769" r:id="rId25"/>
    <p:sldId id="805" r:id="rId26"/>
    <p:sldId id="824" r:id="rId27"/>
    <p:sldId id="822" r:id="rId28"/>
    <p:sldId id="823" r:id="rId29"/>
    <p:sldId id="806" r:id="rId30"/>
    <p:sldId id="773" r:id="rId31"/>
    <p:sldId id="768" r:id="rId32"/>
    <p:sldId id="767" r:id="rId33"/>
    <p:sldId id="825" r:id="rId34"/>
    <p:sldId id="807" r:id="rId35"/>
    <p:sldId id="505" r:id="rId36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2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024">
          <p15:clr>
            <a:srgbClr val="A4A3A4"/>
          </p15:clr>
        </p15:guide>
        <p15:guide id="4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mberg, Matt" initials="UM" lastIdx="11" clrIdx="0">
    <p:extLst>
      <p:ext uri="{19B8F6BF-5375-455C-9EA6-DF929625EA0E}">
        <p15:presenceInfo xmlns:p15="http://schemas.microsoft.com/office/powerpoint/2012/main" userId="S-1-5-21-1339303556-449845944-1601390327-260340" providerId="AD"/>
      </p:ext>
    </p:extLst>
  </p:cmAuthor>
  <p:cmAuthor id="2" name="Steve Allgeier" initials="SA" lastIdx="23" clrIdx="1">
    <p:extLst>
      <p:ext uri="{19B8F6BF-5375-455C-9EA6-DF929625EA0E}">
        <p15:presenceInfo xmlns:p15="http://schemas.microsoft.com/office/powerpoint/2012/main" userId="9274f60fb43ad823" providerId="Windows Live"/>
      </p:ext>
    </p:extLst>
  </p:cmAuthor>
  <p:cmAuthor id="3" name="Allgeier, Steve" initials="AS" lastIdx="5" clrIdx="2">
    <p:extLst>
      <p:ext uri="{19B8F6BF-5375-455C-9EA6-DF929625EA0E}">
        <p15:presenceInfo xmlns:p15="http://schemas.microsoft.com/office/powerpoint/2012/main" userId="S-1-5-21-1339303556-449845944-1601390327-1963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9966"/>
    <a:srgbClr val="FFFF66"/>
    <a:srgbClr val="3366FF"/>
    <a:srgbClr val="ECF1FA"/>
    <a:srgbClr val="4C4C4C"/>
    <a:srgbClr val="025B98"/>
    <a:srgbClr val="6D6E71"/>
    <a:srgbClr val="8064A2"/>
    <a:srgbClr val="0392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20" autoAdjust="0"/>
    <p:restoredTop sz="76727" autoAdjust="0"/>
  </p:normalViewPr>
  <p:slideViewPr>
    <p:cSldViewPr>
      <p:cViewPr varScale="1">
        <p:scale>
          <a:sx n="49" d="100"/>
          <a:sy n="49" d="100"/>
        </p:scale>
        <p:origin x="1888" y="36"/>
      </p:cViewPr>
      <p:guideLst>
        <p:guide orient="horz" pos="2160"/>
        <p:guide pos="432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9656"/>
    </p:cViewPr>
  </p:sorterViewPr>
  <p:notesViewPr>
    <p:cSldViewPr>
      <p:cViewPr varScale="1">
        <p:scale>
          <a:sx n="58" d="100"/>
          <a:sy n="58" d="100"/>
        </p:scale>
        <p:origin x="1622" y="48"/>
      </p:cViewPr>
      <p:guideLst>
        <p:guide orient="horz" pos="2880"/>
        <p:guide pos="2160"/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lgeier, Steve" userId="d6812fd1-91f9-4cc3-a3f0-d0ae8b0b8758" providerId="ADAL" clId="{DC88CC37-E85F-4DF7-B792-CF28B1057D2E}"/>
  </pc:docChgLst>
  <pc:docChgLst>
    <pc:chgData name="Allgeier, Steve" userId="d6812fd1-91f9-4cc3-a3f0-d0ae8b0b8758" providerId="ADAL" clId="{CB302939-38AE-489C-95EC-C1C6DED48E8B}"/>
  </pc:docChgLst>
  <pc:docChgLst>
    <pc:chgData name="Allgeier, Steve" userId="d6812fd1-91f9-4cc3-a3f0-d0ae8b0b8758" providerId="ADAL" clId="{472E1B64-AF14-4596-B325-1DF0F057CD87}"/>
    <pc:docChg chg="undo custSel addSld delSld modSld">
      <pc:chgData name="Allgeier, Steve" userId="d6812fd1-91f9-4cc3-a3f0-d0ae8b0b8758" providerId="ADAL" clId="{472E1B64-AF14-4596-B325-1DF0F057CD87}" dt="2019-03-07T19:11:55.356" v="1875" actId="2696"/>
      <pc:docMkLst>
        <pc:docMk/>
      </pc:docMkLst>
      <pc:sldChg chg="addSp delSp modSp">
        <pc:chgData name="Allgeier, Steve" userId="d6812fd1-91f9-4cc3-a3f0-d0ae8b0b8758" providerId="ADAL" clId="{472E1B64-AF14-4596-B325-1DF0F057CD87}" dt="2019-03-07T18:34:22.922" v="1444" actId="1076"/>
        <pc:sldMkLst>
          <pc:docMk/>
          <pc:sldMk cId="165167550" sldId="762"/>
        </pc:sldMkLst>
        <pc:spChg chg="mod">
          <ac:chgData name="Allgeier, Steve" userId="d6812fd1-91f9-4cc3-a3f0-d0ae8b0b8758" providerId="ADAL" clId="{472E1B64-AF14-4596-B325-1DF0F057CD87}" dt="2019-03-07T16:50:48.584" v="1263" actId="14100"/>
          <ac:spMkLst>
            <pc:docMk/>
            <pc:sldMk cId="165167550" sldId="762"/>
            <ac:spMk id="4" creationId="{4B5F29AB-E690-4B33-973F-C76022157D54}"/>
          </ac:spMkLst>
        </pc:spChg>
        <pc:spChg chg="add del mod">
          <ac:chgData name="Allgeier, Steve" userId="d6812fd1-91f9-4cc3-a3f0-d0ae8b0b8758" providerId="ADAL" clId="{472E1B64-AF14-4596-B325-1DF0F057CD87}" dt="2019-03-07T18:34:09.336" v="1442" actId="478"/>
          <ac:spMkLst>
            <pc:docMk/>
            <pc:sldMk cId="165167550" sldId="762"/>
            <ac:spMk id="5" creationId="{1D317F98-A2AD-4952-B88F-69CEB6E50E53}"/>
          </ac:spMkLst>
        </pc:spChg>
        <pc:spChg chg="mod">
          <ac:chgData name="Allgeier, Steve" userId="d6812fd1-91f9-4cc3-a3f0-d0ae8b0b8758" providerId="ADAL" clId="{472E1B64-AF14-4596-B325-1DF0F057CD87}" dt="2019-03-07T16:48:49.826" v="1148" actId="20577"/>
          <ac:spMkLst>
            <pc:docMk/>
            <pc:sldMk cId="165167550" sldId="762"/>
            <ac:spMk id="8" creationId="{00000000-0000-0000-0000-000000000000}"/>
          </ac:spMkLst>
        </pc:spChg>
        <pc:picChg chg="add mod">
          <ac:chgData name="Allgeier, Steve" userId="d6812fd1-91f9-4cc3-a3f0-d0ae8b0b8758" providerId="ADAL" clId="{472E1B64-AF14-4596-B325-1DF0F057CD87}" dt="2019-03-07T18:34:22.922" v="1444" actId="1076"/>
          <ac:picMkLst>
            <pc:docMk/>
            <pc:sldMk cId="165167550" sldId="762"/>
            <ac:picMk id="3" creationId="{AFB062F5-B25D-47BB-8BF2-40755F344F91}"/>
          </ac:picMkLst>
        </pc:picChg>
      </pc:sldChg>
      <pc:sldChg chg="modSp add modNotesTx">
        <pc:chgData name="Allgeier, Steve" userId="d6812fd1-91f9-4cc3-a3f0-d0ae8b0b8758" providerId="ADAL" clId="{472E1B64-AF14-4596-B325-1DF0F057CD87}" dt="2019-03-07T13:59:46.944" v="963" actId="313"/>
        <pc:sldMkLst>
          <pc:docMk/>
          <pc:sldMk cId="1124026518" sldId="782"/>
        </pc:sldMkLst>
        <pc:spChg chg="mod">
          <ac:chgData name="Allgeier, Steve" userId="d6812fd1-91f9-4cc3-a3f0-d0ae8b0b8758" providerId="ADAL" clId="{472E1B64-AF14-4596-B325-1DF0F057CD87}" dt="2019-03-07T13:48:51.976" v="464" actId="20577"/>
          <ac:spMkLst>
            <pc:docMk/>
            <pc:sldMk cId="1124026518" sldId="782"/>
            <ac:spMk id="8" creationId="{00000000-0000-0000-0000-000000000000}"/>
          </ac:spMkLst>
        </pc:spChg>
        <pc:graphicFrameChg chg="mod modGraphic">
          <ac:chgData name="Allgeier, Steve" userId="d6812fd1-91f9-4cc3-a3f0-d0ae8b0b8758" providerId="ADAL" clId="{472E1B64-AF14-4596-B325-1DF0F057CD87}" dt="2019-03-07T13:58:36.227" v="821" actId="14734"/>
          <ac:graphicFrameMkLst>
            <pc:docMk/>
            <pc:sldMk cId="1124026518" sldId="782"/>
            <ac:graphicFrameMk id="3" creationId="{00AC8C09-24EB-4925-870E-7C42AA686668}"/>
          </ac:graphicFrameMkLst>
        </pc:graphicFrameChg>
      </pc:sldChg>
    </pc:docChg>
  </pc:docChgLst>
  <pc:docChgLst>
    <pc:chgData name="Allgeier, Steve" userId="d6812fd1-91f9-4cc3-a3f0-d0ae8b0b8758" providerId="ADAL" clId="{7BF37C07-4B37-49B3-BCA9-9BF48E81B72D}"/>
  </pc:docChgLst>
  <pc:docChgLst>
    <pc:chgData name="Allgeier, Steve" userId="d6812fd1-91f9-4cc3-a3f0-d0ae8b0b8758" providerId="ADAL" clId="{F19A2A05-50D0-4A44-A026-5240AC1258F2}"/>
    <pc:docChg chg="undo custSel delSld modSld">
      <pc:chgData name="Allgeier, Steve" userId="d6812fd1-91f9-4cc3-a3f0-d0ae8b0b8758" providerId="ADAL" clId="{F19A2A05-50D0-4A44-A026-5240AC1258F2}" dt="2019-03-12T17:22:40.139" v="7805" actId="20577"/>
      <pc:docMkLst>
        <pc:docMk/>
      </pc:docMkLst>
      <pc:sldChg chg="modNotesTx">
        <pc:chgData name="Allgeier, Steve" userId="d6812fd1-91f9-4cc3-a3f0-d0ae8b0b8758" providerId="ADAL" clId="{F19A2A05-50D0-4A44-A026-5240AC1258F2}" dt="2019-03-12T16:52:55.707" v="7702" actId="20577"/>
        <pc:sldMkLst>
          <pc:docMk/>
          <pc:sldMk cId="1384015444" sldId="688"/>
        </pc:sldMkLst>
      </pc:sldChg>
      <pc:sldChg chg="modNotesTx">
        <pc:chgData name="Allgeier, Steve" userId="d6812fd1-91f9-4cc3-a3f0-d0ae8b0b8758" providerId="ADAL" clId="{F19A2A05-50D0-4A44-A026-5240AC1258F2}" dt="2019-03-11T11:53:32.474" v="3644" actId="20577"/>
        <pc:sldMkLst>
          <pc:docMk/>
          <pc:sldMk cId="3037082062" sldId="724"/>
        </pc:sldMkLst>
      </pc:sldChg>
      <pc:sldChg chg="modNotesTx">
        <pc:chgData name="Allgeier, Steve" userId="d6812fd1-91f9-4cc3-a3f0-d0ae8b0b8758" providerId="ADAL" clId="{F19A2A05-50D0-4A44-A026-5240AC1258F2}" dt="2019-03-11T11:55:21.326" v="3710" actId="20577"/>
        <pc:sldMkLst>
          <pc:docMk/>
          <pc:sldMk cId="2965636792" sldId="725"/>
        </pc:sldMkLst>
      </pc:sldChg>
      <pc:sldChg chg="modNotesTx">
        <pc:chgData name="Allgeier, Steve" userId="d6812fd1-91f9-4cc3-a3f0-d0ae8b0b8758" providerId="ADAL" clId="{F19A2A05-50D0-4A44-A026-5240AC1258F2}" dt="2019-03-11T11:56:57.766" v="3720" actId="20577"/>
        <pc:sldMkLst>
          <pc:docMk/>
          <pc:sldMk cId="4073609346" sldId="726"/>
        </pc:sldMkLst>
      </pc:sldChg>
      <pc:sldChg chg="modNotesTx">
        <pc:chgData name="Allgeier, Steve" userId="d6812fd1-91f9-4cc3-a3f0-d0ae8b0b8758" providerId="ADAL" clId="{F19A2A05-50D0-4A44-A026-5240AC1258F2}" dt="2019-03-12T17:04:37.757" v="7759" actId="20577"/>
        <pc:sldMkLst>
          <pc:docMk/>
          <pc:sldMk cId="3099173417" sldId="727"/>
        </pc:sldMkLst>
      </pc:sldChg>
      <pc:sldChg chg="modSp modNotesTx">
        <pc:chgData name="Allgeier, Steve" userId="d6812fd1-91f9-4cc3-a3f0-d0ae8b0b8758" providerId="ADAL" clId="{F19A2A05-50D0-4A44-A026-5240AC1258F2}" dt="2019-03-12T14:31:09.704" v="7624" actId="20577"/>
        <pc:sldMkLst>
          <pc:docMk/>
          <pc:sldMk cId="2689125588" sldId="729"/>
        </pc:sldMkLst>
        <pc:spChg chg="mod">
          <ac:chgData name="Allgeier, Steve" userId="d6812fd1-91f9-4cc3-a3f0-d0ae8b0b8758" providerId="ADAL" clId="{F19A2A05-50D0-4A44-A026-5240AC1258F2}" dt="2019-03-12T14:31:09.704" v="7624" actId="20577"/>
          <ac:spMkLst>
            <pc:docMk/>
            <pc:sldMk cId="2689125588" sldId="729"/>
            <ac:spMk id="4" creationId="{4B5F29AB-E690-4B33-973F-C76022157D54}"/>
          </ac:spMkLst>
        </pc:spChg>
      </pc:sldChg>
      <pc:sldChg chg="modNotesTx">
        <pc:chgData name="Allgeier, Steve" userId="d6812fd1-91f9-4cc3-a3f0-d0ae8b0b8758" providerId="ADAL" clId="{F19A2A05-50D0-4A44-A026-5240AC1258F2}" dt="2019-03-11T11:40:57.379" v="2099" actId="20577"/>
        <pc:sldMkLst>
          <pc:docMk/>
          <pc:sldMk cId="4124850150" sldId="750"/>
        </pc:sldMkLst>
      </pc:sldChg>
      <pc:sldChg chg="modSp">
        <pc:chgData name="Allgeier, Steve" userId="d6812fd1-91f9-4cc3-a3f0-d0ae8b0b8758" providerId="ADAL" clId="{F19A2A05-50D0-4A44-A026-5240AC1258F2}" dt="2019-03-12T17:22:40.139" v="7805" actId="20577"/>
        <pc:sldMkLst>
          <pc:docMk/>
          <pc:sldMk cId="3431956199" sldId="751"/>
        </pc:sldMkLst>
        <pc:spChg chg="mod">
          <ac:chgData name="Allgeier, Steve" userId="d6812fd1-91f9-4cc3-a3f0-d0ae8b0b8758" providerId="ADAL" clId="{F19A2A05-50D0-4A44-A026-5240AC1258F2}" dt="2019-03-12T17:22:40.139" v="7805" actId="20577"/>
          <ac:spMkLst>
            <pc:docMk/>
            <pc:sldMk cId="3431956199" sldId="751"/>
            <ac:spMk id="5" creationId="{00000000-0000-0000-0000-000000000000}"/>
          </ac:spMkLst>
        </pc:spChg>
      </pc:sldChg>
      <pc:sldChg chg="modNotesTx">
        <pc:chgData name="Allgeier, Steve" userId="d6812fd1-91f9-4cc3-a3f0-d0ae8b0b8758" providerId="ADAL" clId="{F19A2A05-50D0-4A44-A026-5240AC1258F2}" dt="2019-03-12T14:26:04.682" v="7562" actId="20577"/>
        <pc:sldMkLst>
          <pc:docMk/>
          <pc:sldMk cId="165167550" sldId="762"/>
        </pc:sldMkLst>
      </pc:sldChg>
      <pc:sldChg chg="modSp modNotesTx">
        <pc:chgData name="Allgeier, Steve" userId="d6812fd1-91f9-4cc3-a3f0-d0ae8b0b8758" providerId="ADAL" clId="{F19A2A05-50D0-4A44-A026-5240AC1258F2}" dt="2019-03-11T15:35:29.888" v="7262" actId="6549"/>
        <pc:sldMkLst>
          <pc:docMk/>
          <pc:sldMk cId="2782923047" sldId="767"/>
        </pc:sldMkLst>
        <pc:spChg chg="mod">
          <ac:chgData name="Allgeier, Steve" userId="d6812fd1-91f9-4cc3-a3f0-d0ae8b0b8758" providerId="ADAL" clId="{F19A2A05-50D0-4A44-A026-5240AC1258F2}" dt="2019-03-11T15:35:29.888" v="7262" actId="6549"/>
          <ac:spMkLst>
            <pc:docMk/>
            <pc:sldMk cId="2782923047" sldId="767"/>
            <ac:spMk id="9" creationId="{3F06AF4F-5059-469B-81D2-89B437DD8725}"/>
          </ac:spMkLst>
        </pc:spChg>
      </pc:sldChg>
      <pc:sldChg chg="modSp modNotesTx">
        <pc:chgData name="Allgeier, Steve" userId="d6812fd1-91f9-4cc3-a3f0-d0ae8b0b8758" providerId="ADAL" clId="{F19A2A05-50D0-4A44-A026-5240AC1258F2}" dt="2019-03-11T15:35:26.731" v="7261" actId="6549"/>
        <pc:sldMkLst>
          <pc:docMk/>
          <pc:sldMk cId="449456764" sldId="768"/>
        </pc:sldMkLst>
        <pc:spChg chg="mod">
          <ac:chgData name="Allgeier, Steve" userId="d6812fd1-91f9-4cc3-a3f0-d0ae8b0b8758" providerId="ADAL" clId="{F19A2A05-50D0-4A44-A026-5240AC1258F2}" dt="2019-03-11T15:35:26.731" v="7261" actId="6549"/>
          <ac:spMkLst>
            <pc:docMk/>
            <pc:sldMk cId="449456764" sldId="768"/>
            <ac:spMk id="5" creationId="{3F06AF4F-5059-469B-81D2-89B437DD8725}"/>
          </ac:spMkLst>
        </pc:spChg>
      </pc:sldChg>
      <pc:sldChg chg="modNotes modNotesTx">
        <pc:chgData name="Allgeier, Steve" userId="d6812fd1-91f9-4cc3-a3f0-d0ae8b0b8758" providerId="ADAL" clId="{F19A2A05-50D0-4A44-A026-5240AC1258F2}" dt="2019-03-12T14:42:39.592" v="7652" actId="27636"/>
        <pc:sldMkLst>
          <pc:docMk/>
          <pc:sldMk cId="2271316836" sldId="769"/>
        </pc:sldMkLst>
      </pc:sldChg>
      <pc:sldChg chg="modNotesTx">
        <pc:chgData name="Allgeier, Steve" userId="d6812fd1-91f9-4cc3-a3f0-d0ae8b0b8758" providerId="ADAL" clId="{F19A2A05-50D0-4A44-A026-5240AC1258F2}" dt="2019-03-12T16:59:11.255" v="7750" actId="20577"/>
        <pc:sldMkLst>
          <pc:docMk/>
          <pc:sldMk cId="1124026518" sldId="782"/>
        </pc:sldMkLst>
      </pc:sldChg>
      <pc:sldChg chg="modNotesTx">
        <pc:chgData name="Allgeier, Steve" userId="d6812fd1-91f9-4cc3-a3f0-d0ae8b0b8758" providerId="ADAL" clId="{F19A2A05-50D0-4A44-A026-5240AC1258F2}" dt="2019-03-12T16:57:46.448" v="7739" actId="20577"/>
        <pc:sldMkLst>
          <pc:docMk/>
          <pc:sldMk cId="1721191116" sldId="784"/>
        </pc:sldMkLst>
      </pc:sldChg>
      <pc:sldChg chg="modNotesTx">
        <pc:chgData name="Allgeier, Steve" userId="d6812fd1-91f9-4cc3-a3f0-d0ae8b0b8758" providerId="ADAL" clId="{F19A2A05-50D0-4A44-A026-5240AC1258F2}" dt="2019-03-11T12:24:39.525" v="4375" actId="20577"/>
        <pc:sldMkLst>
          <pc:docMk/>
          <pc:sldMk cId="2108449110" sldId="785"/>
        </pc:sldMkLst>
      </pc:sldChg>
      <pc:sldChg chg="modNotesTx">
        <pc:chgData name="Allgeier, Steve" userId="d6812fd1-91f9-4cc3-a3f0-d0ae8b0b8758" providerId="ADAL" clId="{F19A2A05-50D0-4A44-A026-5240AC1258F2}" dt="2019-03-11T12:25:35.839" v="4390" actId="20577"/>
        <pc:sldMkLst>
          <pc:docMk/>
          <pc:sldMk cId="826439037" sldId="793"/>
        </pc:sldMkLst>
      </pc:sldChg>
    </pc:docChg>
  </pc:docChgLst>
  <pc:docChgLst>
    <pc:chgData name="Allgeier, Steve" userId="d6812fd1-91f9-4cc3-a3f0-d0ae8b0b8758" providerId="ADAL" clId="{780FC71F-363B-4587-8DCA-0FADA49CDE38}"/>
    <pc:docChg chg="addSld delSld modSld sldOrd">
      <pc:chgData name="Allgeier, Steve" userId="d6812fd1-91f9-4cc3-a3f0-d0ae8b0b8758" providerId="ADAL" clId="{780FC71F-363B-4587-8DCA-0FADA49CDE38}" dt="2019-03-14T12:17:29.803" v="70"/>
      <pc:docMkLst>
        <pc:docMk/>
      </pc:docMkLst>
      <pc:sldChg chg="add">
        <pc:chgData name="Allgeier, Steve" userId="d6812fd1-91f9-4cc3-a3f0-d0ae8b0b8758" providerId="ADAL" clId="{780FC71F-363B-4587-8DCA-0FADA49CDE38}" dt="2019-03-14T12:02:28.711" v="17"/>
        <pc:sldMkLst>
          <pc:docMk/>
          <pc:sldMk cId="3972249270" sldId="505"/>
        </pc:sldMkLst>
      </pc:sldChg>
      <pc:sldChg chg="modSp">
        <pc:chgData name="Allgeier, Steve" userId="d6812fd1-91f9-4cc3-a3f0-d0ae8b0b8758" providerId="ADAL" clId="{780FC71F-363B-4587-8DCA-0FADA49CDE38}" dt="2019-03-14T11:59:15.750" v="13" actId="20577"/>
        <pc:sldMkLst>
          <pc:docMk/>
          <pc:sldMk cId="1423721078" sldId="678"/>
        </pc:sldMkLst>
        <pc:spChg chg="mod">
          <ac:chgData name="Allgeier, Steve" userId="d6812fd1-91f9-4cc3-a3f0-d0ae8b0b8758" providerId="ADAL" clId="{780FC71F-363B-4587-8DCA-0FADA49CDE38}" dt="2019-03-14T11:59:15.750" v="13" actId="20577"/>
          <ac:spMkLst>
            <pc:docMk/>
            <pc:sldMk cId="1423721078" sldId="678"/>
            <ac:spMk id="5" creationId="{00000000-0000-0000-0000-000000000000}"/>
          </ac:spMkLst>
        </pc:spChg>
        <pc:spChg chg="mod">
          <ac:chgData name="Allgeier, Steve" userId="d6812fd1-91f9-4cc3-a3f0-d0ae8b0b8758" providerId="ADAL" clId="{780FC71F-363B-4587-8DCA-0FADA49CDE38}" dt="2019-03-14T11:59:09.258" v="10" actId="20577"/>
          <ac:spMkLst>
            <pc:docMk/>
            <pc:sldMk cId="1423721078" sldId="678"/>
            <ac:spMk id="8" creationId="{24331F45-6734-4713-B478-52F61F6B8BB8}"/>
          </ac:spMkLst>
        </pc:spChg>
      </pc:sldChg>
      <pc:sldChg chg="add">
        <pc:chgData name="Allgeier, Steve" userId="d6812fd1-91f9-4cc3-a3f0-d0ae8b0b8758" providerId="ADAL" clId="{780FC71F-363B-4587-8DCA-0FADA49CDE38}" dt="2019-03-14T12:12:43.620" v="68"/>
        <pc:sldMkLst>
          <pc:docMk/>
          <pc:sldMk cId="155837959" sldId="773"/>
        </pc:sldMkLst>
      </pc:sldChg>
    </pc:docChg>
  </pc:docChgLst>
  <pc:docChgLst>
    <pc:chgData name="Allgeier, Steve" userId="d6812fd1-91f9-4cc3-a3f0-d0ae8b0b8758" providerId="ADAL" clId="{C0A1CD45-A2F8-4A9E-9D2E-9E0E3D48EBC3}"/>
    <pc:docChg chg="undo custSel addSld delSld modSld sldOrd">
      <pc:chgData name="Allgeier, Steve" userId="d6812fd1-91f9-4cc3-a3f0-d0ae8b0b8758" providerId="ADAL" clId="{C0A1CD45-A2F8-4A9E-9D2E-9E0E3D48EBC3}" dt="2019-03-20T11:52:44.513" v="1920" actId="20577"/>
      <pc:docMkLst>
        <pc:docMk/>
      </pc:docMkLst>
      <pc:sldChg chg="addSp modSp">
        <pc:chgData name="Allgeier, Steve" userId="d6812fd1-91f9-4cc3-a3f0-d0ae8b0b8758" providerId="ADAL" clId="{C0A1CD45-A2F8-4A9E-9D2E-9E0E3D48EBC3}" dt="2019-03-20T11:52:44.513" v="1920" actId="20577"/>
        <pc:sldMkLst>
          <pc:docMk/>
          <pc:sldMk cId="3972249270" sldId="505"/>
        </pc:sldMkLst>
        <pc:spChg chg="add mod">
          <ac:chgData name="Allgeier, Steve" userId="d6812fd1-91f9-4cc3-a3f0-d0ae8b0b8758" providerId="ADAL" clId="{C0A1CD45-A2F8-4A9E-9D2E-9E0E3D48EBC3}" dt="2019-03-20T11:52:44.513" v="1920" actId="20577"/>
          <ac:spMkLst>
            <pc:docMk/>
            <pc:sldMk cId="3972249270" sldId="505"/>
            <ac:spMk id="5" creationId="{29EECA28-5763-427E-B4CB-3ABA2E166AA4}"/>
          </ac:spMkLst>
        </pc:spChg>
        <pc:spChg chg="mod">
          <ac:chgData name="Allgeier, Steve" userId="d6812fd1-91f9-4cc3-a3f0-d0ae8b0b8758" providerId="ADAL" clId="{C0A1CD45-A2F8-4A9E-9D2E-9E0E3D48EBC3}" dt="2019-03-20T11:51:41.005" v="1868" actId="1076"/>
          <ac:spMkLst>
            <pc:docMk/>
            <pc:sldMk cId="3972249270" sldId="505"/>
            <ac:spMk id="12" creationId="{4CCDADB3-DCDF-422D-91A3-AA0CA039C56E}"/>
          </ac:spMkLst>
        </pc:spChg>
        <pc:spChg chg="mod">
          <ac:chgData name="Allgeier, Steve" userId="d6812fd1-91f9-4cc3-a3f0-d0ae8b0b8758" providerId="ADAL" clId="{C0A1CD45-A2F8-4A9E-9D2E-9E0E3D48EBC3}" dt="2019-03-20T11:51:19.910" v="1865" actId="20577"/>
          <ac:spMkLst>
            <pc:docMk/>
            <pc:sldMk cId="3972249270" sldId="505"/>
            <ac:spMk id="17" creationId="{0DC9FA7B-9A4F-4244-A5F0-84386BD90D23}"/>
          </ac:spMkLst>
        </pc:spChg>
      </pc:sldChg>
      <pc:sldChg chg="addSp delSp modSp">
        <pc:chgData name="Allgeier, Steve" userId="d6812fd1-91f9-4cc3-a3f0-d0ae8b0b8758" providerId="ADAL" clId="{C0A1CD45-A2F8-4A9E-9D2E-9E0E3D48EBC3}" dt="2019-03-18T11:22:45.793" v="119" actId="20577"/>
        <pc:sldMkLst>
          <pc:docMk/>
          <pc:sldMk cId="1423721078" sldId="678"/>
        </pc:sldMkLst>
        <pc:spChg chg="del">
          <ac:chgData name="Allgeier, Steve" userId="d6812fd1-91f9-4cc3-a3f0-d0ae8b0b8758" providerId="ADAL" clId="{C0A1CD45-A2F8-4A9E-9D2E-9E0E3D48EBC3}" dt="2019-03-18T11:21:13.930" v="1" actId="478"/>
          <ac:spMkLst>
            <pc:docMk/>
            <pc:sldMk cId="1423721078" sldId="678"/>
            <ac:spMk id="5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18T11:22:45.793" v="119" actId="20577"/>
          <ac:spMkLst>
            <pc:docMk/>
            <pc:sldMk cId="1423721078" sldId="678"/>
            <ac:spMk id="6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18T11:21:57.246" v="52" actId="20577"/>
          <ac:spMkLst>
            <pc:docMk/>
            <pc:sldMk cId="1423721078" sldId="678"/>
            <ac:spMk id="8" creationId="{24331F45-6734-4713-B478-52F61F6B8BB8}"/>
          </ac:spMkLst>
        </pc:spChg>
        <pc:spChg chg="del">
          <ac:chgData name="Allgeier, Steve" userId="d6812fd1-91f9-4cc3-a3f0-d0ae8b0b8758" providerId="ADAL" clId="{C0A1CD45-A2F8-4A9E-9D2E-9E0E3D48EBC3}" dt="2019-03-18T11:21:10.958" v="0" actId="478"/>
          <ac:spMkLst>
            <pc:docMk/>
            <pc:sldMk cId="1423721078" sldId="678"/>
            <ac:spMk id="11" creationId="{00000000-0000-0000-0000-000000000000}"/>
          </ac:spMkLst>
        </pc:spChg>
        <pc:spChg chg="add mod">
          <ac:chgData name="Allgeier, Steve" userId="d6812fd1-91f9-4cc3-a3f0-d0ae8b0b8758" providerId="ADAL" clId="{C0A1CD45-A2F8-4A9E-9D2E-9E0E3D48EBC3}" dt="2019-03-18T11:21:34.689" v="10" actId="1076"/>
          <ac:spMkLst>
            <pc:docMk/>
            <pc:sldMk cId="1423721078" sldId="678"/>
            <ac:spMk id="12" creationId="{613AC3DD-C94F-4D0F-8FCA-90D50BF59FAA}"/>
          </ac:spMkLst>
        </pc:spChg>
      </pc:sldChg>
      <pc:sldChg chg="del">
        <pc:chgData name="Allgeier, Steve" userId="d6812fd1-91f9-4cc3-a3f0-d0ae8b0b8758" providerId="ADAL" clId="{C0A1CD45-A2F8-4A9E-9D2E-9E0E3D48EBC3}" dt="2019-03-19T12:09:42.962" v="457" actId="2696"/>
        <pc:sldMkLst>
          <pc:docMk/>
          <pc:sldMk cId="3610269448" sldId="714"/>
        </pc:sldMkLst>
      </pc:sldChg>
      <pc:sldChg chg="modSp modNotesTx">
        <pc:chgData name="Allgeier, Steve" userId="d6812fd1-91f9-4cc3-a3f0-d0ae8b0b8758" providerId="ADAL" clId="{C0A1CD45-A2F8-4A9E-9D2E-9E0E3D48EBC3}" dt="2019-03-19T12:12:28.823" v="557" actId="6549"/>
        <pc:sldMkLst>
          <pc:docMk/>
          <pc:sldMk cId="3431956199" sldId="751"/>
        </pc:sldMkLst>
        <pc:spChg chg="mod">
          <ac:chgData name="Allgeier, Steve" userId="d6812fd1-91f9-4cc3-a3f0-d0ae8b0b8758" providerId="ADAL" clId="{C0A1CD45-A2F8-4A9E-9D2E-9E0E3D48EBC3}" dt="2019-03-19T12:12:24.147" v="556" actId="20577"/>
          <ac:spMkLst>
            <pc:docMk/>
            <pc:sldMk cId="3431956199" sldId="751"/>
            <ac:spMk id="5" creationId="{00000000-0000-0000-0000-000000000000}"/>
          </ac:spMkLst>
        </pc:spChg>
      </pc:sldChg>
      <pc:sldChg chg="modSp ord">
        <pc:chgData name="Allgeier, Steve" userId="d6812fd1-91f9-4cc3-a3f0-d0ae8b0b8758" providerId="ADAL" clId="{C0A1CD45-A2F8-4A9E-9D2E-9E0E3D48EBC3}" dt="2019-03-19T12:49:04.028" v="820" actId="20577"/>
        <pc:sldMkLst>
          <pc:docMk/>
          <pc:sldMk cId="2271316836" sldId="769"/>
        </pc:sldMkLst>
        <pc:spChg chg="mod">
          <ac:chgData name="Allgeier, Steve" userId="d6812fd1-91f9-4cc3-a3f0-d0ae8b0b8758" providerId="ADAL" clId="{C0A1CD45-A2F8-4A9E-9D2E-9E0E3D48EBC3}" dt="2019-03-19T12:46:27.925" v="592" actId="20577"/>
          <ac:spMkLst>
            <pc:docMk/>
            <pc:sldMk cId="2271316836" sldId="769"/>
            <ac:spMk id="2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19T12:49:04.028" v="820" actId="20577"/>
          <ac:spMkLst>
            <pc:docMk/>
            <pc:sldMk cId="2271316836" sldId="769"/>
            <ac:spMk id="5" creationId="{00000000-0000-0000-0000-000000000000}"/>
          </ac:spMkLst>
        </pc:spChg>
      </pc:sldChg>
      <pc:sldChg chg="modSp">
        <pc:chgData name="Allgeier, Steve" userId="d6812fd1-91f9-4cc3-a3f0-d0ae8b0b8758" providerId="ADAL" clId="{C0A1CD45-A2F8-4A9E-9D2E-9E0E3D48EBC3}" dt="2019-03-18T12:56:37.986" v="352" actId="20577"/>
        <pc:sldMkLst>
          <pc:docMk/>
          <pc:sldMk cId="2108449110" sldId="785"/>
        </pc:sldMkLst>
        <pc:spChg chg="mod">
          <ac:chgData name="Allgeier, Steve" userId="d6812fd1-91f9-4cc3-a3f0-d0ae8b0b8758" providerId="ADAL" clId="{C0A1CD45-A2F8-4A9E-9D2E-9E0E3D48EBC3}" dt="2019-03-18T12:56:37.986" v="352" actId="20577"/>
          <ac:spMkLst>
            <pc:docMk/>
            <pc:sldMk cId="2108449110" sldId="785"/>
            <ac:spMk id="2" creationId="{F5B8A0D2-351C-4ADD-88FC-DC49B757CA0C}"/>
          </ac:spMkLst>
        </pc:spChg>
      </pc:sldChg>
      <pc:sldChg chg="modSp ord">
        <pc:chgData name="Allgeier, Steve" userId="d6812fd1-91f9-4cc3-a3f0-d0ae8b0b8758" providerId="ADAL" clId="{C0A1CD45-A2F8-4A9E-9D2E-9E0E3D48EBC3}" dt="2019-03-18T12:58:49.312" v="414" actId="20577"/>
        <pc:sldMkLst>
          <pc:docMk/>
          <pc:sldMk cId="464873956" sldId="787"/>
        </pc:sldMkLst>
        <pc:spChg chg="mod">
          <ac:chgData name="Allgeier, Steve" userId="d6812fd1-91f9-4cc3-a3f0-d0ae8b0b8758" providerId="ADAL" clId="{C0A1CD45-A2F8-4A9E-9D2E-9E0E3D48EBC3}" dt="2019-03-18T12:58:49.312" v="414" actId="20577"/>
          <ac:spMkLst>
            <pc:docMk/>
            <pc:sldMk cId="464873956" sldId="787"/>
            <ac:spMk id="8" creationId="{00000000-0000-0000-0000-000000000000}"/>
          </ac:spMkLst>
        </pc:spChg>
      </pc:sldChg>
      <pc:sldChg chg="modSp add">
        <pc:chgData name="Allgeier, Steve" userId="d6812fd1-91f9-4cc3-a3f0-d0ae8b0b8758" providerId="ADAL" clId="{C0A1CD45-A2F8-4A9E-9D2E-9E0E3D48EBC3}" dt="2019-03-19T12:11:58.738" v="491" actId="20577"/>
        <pc:sldMkLst>
          <pc:docMk/>
          <pc:sldMk cId="2694108951" sldId="803"/>
        </pc:sldMkLst>
        <pc:spChg chg="mod">
          <ac:chgData name="Allgeier, Steve" userId="d6812fd1-91f9-4cc3-a3f0-d0ae8b0b8758" providerId="ADAL" clId="{C0A1CD45-A2F8-4A9E-9D2E-9E0E3D48EBC3}" dt="2019-03-19T12:11:58.738" v="491" actId="20577"/>
          <ac:spMkLst>
            <pc:docMk/>
            <pc:sldMk cId="2694108951" sldId="803"/>
            <ac:spMk id="4" creationId="{4B5F29AB-E690-4B33-973F-C76022157D54}"/>
          </ac:spMkLst>
        </pc:spChg>
      </pc:sldChg>
      <pc:sldChg chg="delSp modSp add modNotes modNotesTx">
        <pc:chgData name="Allgeier, Steve" userId="d6812fd1-91f9-4cc3-a3f0-d0ae8b0b8758" providerId="ADAL" clId="{C0A1CD45-A2F8-4A9E-9D2E-9E0E3D48EBC3}" dt="2019-03-19T12:50:35.305" v="967" actId="20577"/>
        <pc:sldMkLst>
          <pc:docMk/>
          <pc:sldMk cId="1598827804" sldId="805"/>
        </pc:sldMkLst>
        <pc:spChg chg="mod">
          <ac:chgData name="Allgeier, Steve" userId="d6812fd1-91f9-4cc3-a3f0-d0ae8b0b8758" providerId="ADAL" clId="{C0A1CD45-A2F8-4A9E-9D2E-9E0E3D48EBC3}" dt="2019-03-19T12:49:22.622" v="848" actId="20577"/>
          <ac:spMkLst>
            <pc:docMk/>
            <pc:sldMk cId="1598827804" sldId="805"/>
            <ac:spMk id="2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19T12:50:35.305" v="967" actId="20577"/>
          <ac:spMkLst>
            <pc:docMk/>
            <pc:sldMk cId="1598827804" sldId="805"/>
            <ac:spMk id="5" creationId="{00000000-0000-0000-0000-000000000000}"/>
          </ac:spMkLst>
        </pc:spChg>
        <pc:picChg chg="del">
          <ac:chgData name="Allgeier, Steve" userId="d6812fd1-91f9-4cc3-a3f0-d0ae8b0b8758" providerId="ADAL" clId="{C0A1CD45-A2F8-4A9E-9D2E-9E0E3D48EBC3}" dt="2019-03-19T12:31:35.846" v="563" actId="478"/>
          <ac:picMkLst>
            <pc:docMk/>
            <pc:sldMk cId="1598827804" sldId="805"/>
            <ac:picMk id="3" creationId="{5CECFCEC-A232-40F9-8A56-77D0ABC82236}"/>
          </ac:picMkLst>
        </pc:picChg>
      </pc:sldChg>
      <pc:sldChg chg="addSp delSp modSp add modNotes">
        <pc:chgData name="Allgeier, Steve" userId="d6812fd1-91f9-4cc3-a3f0-d0ae8b0b8758" providerId="ADAL" clId="{C0A1CD45-A2F8-4A9E-9D2E-9E0E3D48EBC3}" dt="2019-03-19T12:59:03.236" v="1286" actId="20577"/>
        <pc:sldMkLst>
          <pc:docMk/>
          <pc:sldMk cId="1647277530" sldId="806"/>
        </pc:sldMkLst>
        <pc:spChg chg="mod">
          <ac:chgData name="Allgeier, Steve" userId="d6812fd1-91f9-4cc3-a3f0-d0ae8b0b8758" providerId="ADAL" clId="{C0A1CD45-A2F8-4A9E-9D2E-9E0E3D48EBC3}" dt="2019-03-19T12:51:26.835" v="993" actId="20577"/>
          <ac:spMkLst>
            <pc:docMk/>
            <pc:sldMk cId="1647277530" sldId="806"/>
            <ac:spMk id="2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19T12:59:03.236" v="1286" actId="20577"/>
          <ac:spMkLst>
            <pc:docMk/>
            <pc:sldMk cId="1647277530" sldId="806"/>
            <ac:spMk id="5" creationId="{00000000-0000-0000-0000-000000000000}"/>
          </ac:spMkLst>
        </pc:spChg>
        <pc:picChg chg="del">
          <ac:chgData name="Allgeier, Steve" userId="d6812fd1-91f9-4cc3-a3f0-d0ae8b0b8758" providerId="ADAL" clId="{C0A1CD45-A2F8-4A9E-9D2E-9E0E3D48EBC3}" dt="2019-03-19T12:51:01.069" v="968" actId="478"/>
          <ac:picMkLst>
            <pc:docMk/>
            <pc:sldMk cId="1647277530" sldId="806"/>
            <ac:picMk id="3" creationId="{5CECFCEC-A232-40F9-8A56-77D0ABC82236}"/>
          </ac:picMkLst>
        </pc:picChg>
        <pc:picChg chg="add mod">
          <ac:chgData name="Allgeier, Steve" userId="d6812fd1-91f9-4cc3-a3f0-d0ae8b0b8758" providerId="ADAL" clId="{C0A1CD45-A2F8-4A9E-9D2E-9E0E3D48EBC3}" dt="2019-03-19T12:58:58.188" v="1279" actId="1036"/>
          <ac:picMkLst>
            <pc:docMk/>
            <pc:sldMk cId="1647277530" sldId="806"/>
            <ac:picMk id="6" creationId="{31925FF5-80AF-4AAA-B443-F7E2110CD92F}"/>
          </ac:picMkLst>
        </pc:picChg>
      </pc:sldChg>
      <pc:sldChg chg="delSp modSp add">
        <pc:chgData name="Allgeier, Steve" userId="d6812fd1-91f9-4cc3-a3f0-d0ae8b0b8758" providerId="ADAL" clId="{C0A1CD45-A2F8-4A9E-9D2E-9E0E3D48EBC3}" dt="2019-03-20T11:49:02.773" v="1756" actId="20577"/>
        <pc:sldMkLst>
          <pc:docMk/>
          <pc:sldMk cId="1817742355" sldId="807"/>
        </pc:sldMkLst>
        <pc:spChg chg="mod">
          <ac:chgData name="Allgeier, Steve" userId="d6812fd1-91f9-4cc3-a3f0-d0ae8b0b8758" providerId="ADAL" clId="{C0A1CD45-A2F8-4A9E-9D2E-9E0E3D48EBC3}" dt="2019-03-19T13:00:33.136" v="1304" actId="20577"/>
          <ac:spMkLst>
            <pc:docMk/>
            <pc:sldMk cId="1817742355" sldId="807"/>
            <ac:spMk id="2" creationId="{00000000-0000-0000-0000-000000000000}"/>
          </ac:spMkLst>
        </pc:spChg>
        <pc:spChg chg="mod">
          <ac:chgData name="Allgeier, Steve" userId="d6812fd1-91f9-4cc3-a3f0-d0ae8b0b8758" providerId="ADAL" clId="{C0A1CD45-A2F8-4A9E-9D2E-9E0E3D48EBC3}" dt="2019-03-20T11:49:02.773" v="1756" actId="20577"/>
          <ac:spMkLst>
            <pc:docMk/>
            <pc:sldMk cId="1817742355" sldId="807"/>
            <ac:spMk id="5" creationId="{00000000-0000-0000-0000-000000000000}"/>
          </ac:spMkLst>
        </pc:spChg>
        <pc:picChg chg="del">
          <ac:chgData name="Allgeier, Steve" userId="d6812fd1-91f9-4cc3-a3f0-d0ae8b0b8758" providerId="ADAL" clId="{C0A1CD45-A2F8-4A9E-9D2E-9E0E3D48EBC3}" dt="2019-03-19T13:00:36.543" v="1305" actId="478"/>
          <ac:picMkLst>
            <pc:docMk/>
            <pc:sldMk cId="1817742355" sldId="807"/>
            <ac:picMk id="6" creationId="{31925FF5-80AF-4AAA-B443-F7E2110CD92F}"/>
          </ac:picMkLst>
        </pc:picChg>
      </pc:sldChg>
      <pc:sldMasterChg chg="delSldLayout">
        <pc:chgData name="Allgeier, Steve" userId="d6812fd1-91f9-4cc3-a3f0-d0ae8b0b8758" providerId="ADAL" clId="{C0A1CD45-A2F8-4A9E-9D2E-9E0E3D48EBC3}" dt="2019-03-19T12:11:33.198" v="480" actId="2696"/>
        <pc:sldMasterMkLst>
          <pc:docMk/>
          <pc:sldMasterMk cId="3240843729" sldId="2147483648"/>
        </pc:sldMasterMkLst>
      </pc:sldMasterChg>
    </pc:docChg>
  </pc:docChgLst>
  <pc:docChgLst>
    <pc:chgData name="Allgeier, Steve" userId="d6812fd1-91f9-4cc3-a3f0-d0ae8b0b8758" providerId="ADAL" clId="{4E91084D-EE61-4551-8E05-C9D067465654}"/>
    <pc:docChg chg="undo custSel addSld delSld modSld sldOrd">
      <pc:chgData name="Allgeier, Steve" userId="d6812fd1-91f9-4cc3-a3f0-d0ae8b0b8758" providerId="ADAL" clId="{4E91084D-EE61-4551-8E05-C9D067465654}" dt="2019-03-07T13:04:20.674" v="26451" actId="13926"/>
      <pc:docMkLst>
        <pc:docMk/>
      </pc:docMkLst>
      <pc:sldChg chg="modNotesTx">
        <pc:chgData name="Allgeier, Steve" userId="d6812fd1-91f9-4cc3-a3f0-d0ae8b0b8758" providerId="ADAL" clId="{4E91084D-EE61-4551-8E05-C9D067465654}" dt="2019-03-04T16:48:51.905" v="1051" actId="6549"/>
        <pc:sldMkLst>
          <pc:docMk/>
          <pc:sldMk cId="2965636792" sldId="725"/>
        </pc:sldMkLst>
      </pc:sldChg>
      <pc:sldChg chg="addSp delSp modSp modNotesTx">
        <pc:chgData name="Allgeier, Steve" userId="d6812fd1-91f9-4cc3-a3f0-d0ae8b0b8758" providerId="ADAL" clId="{4E91084D-EE61-4551-8E05-C9D067465654}" dt="2019-03-04T16:52:55.148" v="1058" actId="20577"/>
        <pc:sldMkLst>
          <pc:docMk/>
          <pc:sldMk cId="4073609346" sldId="726"/>
        </pc:sldMkLst>
        <pc:spChg chg="mod">
          <ac:chgData name="Allgeier, Steve" userId="d6812fd1-91f9-4cc3-a3f0-d0ae8b0b8758" providerId="ADAL" clId="{4E91084D-EE61-4551-8E05-C9D067465654}" dt="2019-03-04T16:46:31.425" v="973" actId="20577"/>
          <ac:spMkLst>
            <pc:docMk/>
            <pc:sldMk cId="4073609346" sldId="726"/>
            <ac:spMk id="4" creationId="{4B5F29AB-E690-4B33-973F-C76022157D54}"/>
          </ac:spMkLst>
        </pc:spChg>
        <pc:grpChg chg="del">
          <ac:chgData name="Allgeier, Steve" userId="d6812fd1-91f9-4cc3-a3f0-d0ae8b0b8758" providerId="ADAL" clId="{4E91084D-EE61-4551-8E05-C9D067465654}" dt="2019-03-04T16:45:07.877" v="959" actId="478"/>
          <ac:grpSpMkLst>
            <pc:docMk/>
            <pc:sldMk cId="4073609346" sldId="726"/>
            <ac:grpSpMk id="3" creationId="{B2BA0A75-769F-42B6-97D2-3FD4262894D3}"/>
          </ac:grpSpMkLst>
        </pc:grpChg>
        <pc:picChg chg="add mod">
          <ac:chgData name="Allgeier, Steve" userId="d6812fd1-91f9-4cc3-a3f0-d0ae8b0b8758" providerId="ADAL" clId="{4E91084D-EE61-4551-8E05-C9D067465654}" dt="2019-03-04T16:45:32.794" v="965" actId="1076"/>
          <ac:picMkLst>
            <pc:docMk/>
            <pc:sldMk cId="4073609346" sldId="726"/>
            <ac:picMk id="16" creationId="{94D3B865-3CA1-42CF-BAF6-DA888A84D600}"/>
          </ac:picMkLst>
        </pc:picChg>
      </pc:sldChg>
      <pc:sldChg chg="modNotesTx">
        <pc:chgData name="Allgeier, Steve" userId="d6812fd1-91f9-4cc3-a3f0-d0ae8b0b8758" providerId="ADAL" clId="{4E91084D-EE61-4551-8E05-C9D067465654}" dt="2019-03-04T17:13:06.907" v="1536" actId="20577"/>
        <pc:sldMkLst>
          <pc:docMk/>
          <pc:sldMk cId="3099173417" sldId="727"/>
        </pc:sldMkLst>
      </pc:sldChg>
      <pc:sldChg chg="modNotesTx">
        <pc:chgData name="Allgeier, Steve" userId="d6812fd1-91f9-4cc3-a3f0-d0ae8b0b8758" providerId="ADAL" clId="{4E91084D-EE61-4551-8E05-C9D067465654}" dt="2019-03-04T17:28:37.057" v="1912" actId="20577"/>
        <pc:sldMkLst>
          <pc:docMk/>
          <pc:sldMk cId="2689125588" sldId="729"/>
        </pc:sldMkLst>
      </pc:sldChg>
      <pc:sldChg chg="modNotesTx">
        <pc:chgData name="Allgeier, Steve" userId="d6812fd1-91f9-4cc3-a3f0-d0ae8b0b8758" providerId="ADAL" clId="{4E91084D-EE61-4551-8E05-C9D067465654}" dt="2019-03-05T18:08:46.253" v="14506" actId="20577"/>
        <pc:sldMkLst>
          <pc:docMk/>
          <pc:sldMk cId="3431956199" sldId="751"/>
        </pc:sldMkLst>
      </pc:sldChg>
      <pc:sldChg chg="modSp modNotesTx">
        <pc:chgData name="Allgeier, Steve" userId="d6812fd1-91f9-4cc3-a3f0-d0ae8b0b8758" providerId="ADAL" clId="{4E91084D-EE61-4551-8E05-C9D067465654}" dt="2019-03-04T16:41:35.348" v="923" actId="20577"/>
        <pc:sldMkLst>
          <pc:docMk/>
          <pc:sldMk cId="165167550" sldId="762"/>
        </pc:sldMkLst>
        <pc:spChg chg="mod">
          <ac:chgData name="Allgeier, Steve" userId="d6812fd1-91f9-4cc3-a3f0-d0ae8b0b8758" providerId="ADAL" clId="{4E91084D-EE61-4551-8E05-C9D067465654}" dt="2019-03-04T16:41:35.348" v="923" actId="20577"/>
          <ac:spMkLst>
            <pc:docMk/>
            <pc:sldMk cId="165167550" sldId="762"/>
            <ac:spMk id="4" creationId="{4B5F29AB-E690-4B33-973F-C76022157D54}"/>
          </ac:spMkLst>
        </pc:spChg>
      </pc:sldChg>
      <pc:sldChg chg="modNotesTx">
        <pc:chgData name="Allgeier, Steve" userId="d6812fd1-91f9-4cc3-a3f0-d0ae8b0b8758" providerId="ADAL" clId="{4E91084D-EE61-4551-8E05-C9D067465654}" dt="2019-03-05T19:10:30.332" v="18371" actId="20577"/>
        <pc:sldMkLst>
          <pc:docMk/>
          <pc:sldMk cId="2782923047" sldId="767"/>
        </pc:sldMkLst>
      </pc:sldChg>
      <pc:sldChg chg="modNotesTx">
        <pc:chgData name="Allgeier, Steve" userId="d6812fd1-91f9-4cc3-a3f0-d0ae8b0b8758" providerId="ADAL" clId="{4E91084D-EE61-4551-8E05-C9D067465654}" dt="2019-03-05T19:07:46.657" v="17881" actId="20577"/>
        <pc:sldMkLst>
          <pc:docMk/>
          <pc:sldMk cId="449456764" sldId="768"/>
        </pc:sldMkLst>
      </pc:sldChg>
      <pc:sldChg chg="modSp add modNotes modNotesTx">
        <pc:chgData name="Allgeier, Steve" userId="d6812fd1-91f9-4cc3-a3f0-d0ae8b0b8758" providerId="ADAL" clId="{4E91084D-EE61-4551-8E05-C9D067465654}" dt="2019-03-05T19:06:52.834" v="17778" actId="20577"/>
        <pc:sldMkLst>
          <pc:docMk/>
          <pc:sldMk cId="2271316836" sldId="769"/>
        </pc:sldMkLst>
        <pc:spChg chg="mod">
          <ac:chgData name="Allgeier, Steve" userId="d6812fd1-91f9-4cc3-a3f0-d0ae8b0b8758" providerId="ADAL" clId="{4E91084D-EE61-4551-8E05-C9D067465654}" dt="2019-03-05T19:03:03.240" v="17216" actId="948"/>
          <ac:spMkLst>
            <pc:docMk/>
            <pc:sldMk cId="2271316836" sldId="769"/>
            <ac:spMk id="5" creationId="{00000000-0000-0000-0000-000000000000}"/>
          </ac:spMkLst>
        </pc:spChg>
        <pc:picChg chg="mod">
          <ac:chgData name="Allgeier, Steve" userId="d6812fd1-91f9-4cc3-a3f0-d0ae8b0b8758" providerId="ADAL" clId="{4E91084D-EE61-4551-8E05-C9D067465654}" dt="2019-03-05T19:03:16.476" v="17218" actId="1076"/>
          <ac:picMkLst>
            <pc:docMk/>
            <pc:sldMk cId="2271316836" sldId="769"/>
            <ac:picMk id="3" creationId="{5CECFCEC-A232-40F9-8A56-77D0ABC82236}"/>
          </ac:picMkLst>
        </pc:picChg>
      </pc:sldChg>
    </pc:docChg>
  </pc:docChgLst>
  <pc:docChgLst>
    <pc:chgData name="Allgeier, Steve" userId="d6812fd1-91f9-4cc3-a3f0-d0ae8b0b8758" providerId="ADAL" clId="{4A7E8D6A-974D-401E-81C6-91AFC96C3205}"/>
    <pc:docChg chg="undo custSel addSld delSld modSld sldOrd">
      <pc:chgData name="Allgeier, Steve" userId="d6812fd1-91f9-4cc3-a3f0-d0ae8b0b8758" providerId="ADAL" clId="{4A7E8D6A-974D-401E-81C6-91AFC96C3205}" dt="2019-05-30T18:42:26.610" v="393" actId="5793"/>
      <pc:docMkLst>
        <pc:docMk/>
      </pc:docMkLst>
      <pc:sldChg chg="add modNotesTx">
        <pc:chgData name="Allgeier, Steve" userId="d6812fd1-91f9-4cc3-a3f0-d0ae8b0b8758" providerId="ADAL" clId="{4A7E8D6A-974D-401E-81C6-91AFC96C3205}" dt="2019-05-30T18:05:31.254" v="377" actId="20577"/>
        <pc:sldMkLst>
          <pc:docMk/>
          <pc:sldMk cId="2206927289" sldId="307"/>
        </pc:sldMkLst>
      </pc:sldChg>
      <pc:sldChg chg="add modNotesTx">
        <pc:chgData name="Allgeier, Steve" userId="d6812fd1-91f9-4cc3-a3f0-d0ae8b0b8758" providerId="ADAL" clId="{4A7E8D6A-974D-401E-81C6-91AFC96C3205}" dt="2019-05-30T18:05:52.089" v="378" actId="20577"/>
        <pc:sldMkLst>
          <pc:docMk/>
          <pc:sldMk cId="1039804045" sldId="308"/>
        </pc:sldMkLst>
      </pc:sldChg>
      <pc:sldChg chg="add">
        <pc:chgData name="Allgeier, Steve" userId="d6812fd1-91f9-4cc3-a3f0-d0ae8b0b8758" providerId="ADAL" clId="{4A7E8D6A-974D-401E-81C6-91AFC96C3205}" dt="2019-05-29T16:31:39.415" v="27"/>
        <pc:sldMkLst>
          <pc:docMk/>
          <pc:sldMk cId="2854427158" sldId="312"/>
        </pc:sldMkLst>
      </pc:sldChg>
      <pc:sldChg chg="modSp modNotesTx">
        <pc:chgData name="Allgeier, Steve" userId="d6812fd1-91f9-4cc3-a3f0-d0ae8b0b8758" providerId="ADAL" clId="{4A7E8D6A-974D-401E-81C6-91AFC96C3205}" dt="2019-05-30T18:42:26.610" v="393" actId="5793"/>
        <pc:sldMkLst>
          <pc:docMk/>
          <pc:sldMk cId="3972249270" sldId="505"/>
        </pc:sldMkLst>
        <pc:spChg chg="mod">
          <ac:chgData name="Allgeier, Steve" userId="d6812fd1-91f9-4cc3-a3f0-d0ae8b0b8758" providerId="ADAL" clId="{4A7E8D6A-974D-401E-81C6-91AFC96C3205}" dt="2019-05-30T17:39:45.644" v="232" actId="1076"/>
          <ac:spMkLst>
            <pc:docMk/>
            <pc:sldMk cId="3972249270" sldId="505"/>
            <ac:spMk id="17" creationId="{0DC9FA7B-9A4F-4244-A5F0-84386BD90D23}"/>
          </ac:spMkLst>
        </pc:spChg>
      </pc:sldChg>
      <pc:sldChg chg="add del">
        <pc:chgData name="Allgeier, Steve" userId="d6812fd1-91f9-4cc3-a3f0-d0ae8b0b8758" providerId="ADAL" clId="{4A7E8D6A-974D-401E-81C6-91AFC96C3205}" dt="2019-05-29T16:56:04.071" v="85" actId="2696"/>
        <pc:sldMkLst>
          <pc:docMk/>
          <pc:sldMk cId="3251945944" sldId="514"/>
        </pc:sldMkLst>
      </pc:sldChg>
      <pc:sldChg chg="del">
        <pc:chgData name="Allgeier, Steve" userId="d6812fd1-91f9-4cc3-a3f0-d0ae8b0b8758" providerId="ADAL" clId="{4A7E8D6A-974D-401E-81C6-91AFC96C3205}" dt="2019-05-29T16:20:25.840" v="16" actId="2696"/>
        <pc:sldMkLst>
          <pc:docMk/>
          <pc:sldMk cId="1135312667" sldId="521"/>
        </pc:sldMkLst>
      </pc:sldChg>
      <pc:sldChg chg="modNotesTx">
        <pc:chgData name="Allgeier, Steve" userId="d6812fd1-91f9-4cc3-a3f0-d0ae8b0b8758" providerId="ADAL" clId="{4A7E8D6A-974D-401E-81C6-91AFC96C3205}" dt="2019-05-30T18:01:52.532" v="353" actId="5793"/>
        <pc:sldMkLst>
          <pc:docMk/>
          <pc:sldMk cId="1384015444" sldId="688"/>
        </pc:sldMkLst>
      </pc:sldChg>
      <pc:sldChg chg="del">
        <pc:chgData name="Allgeier, Steve" userId="d6812fd1-91f9-4cc3-a3f0-d0ae8b0b8758" providerId="ADAL" clId="{4A7E8D6A-974D-401E-81C6-91AFC96C3205}" dt="2019-05-29T16:20:25.840" v="17" actId="2696"/>
        <pc:sldMkLst>
          <pc:docMk/>
          <pc:sldMk cId="2622338039" sldId="692"/>
        </pc:sldMkLst>
      </pc:sldChg>
      <pc:sldChg chg="del">
        <pc:chgData name="Allgeier, Steve" userId="d6812fd1-91f9-4cc3-a3f0-d0ae8b0b8758" providerId="ADAL" clId="{4A7E8D6A-974D-401E-81C6-91AFC96C3205}" dt="2019-05-29T16:20:25.886" v="22" actId="2696"/>
        <pc:sldMkLst>
          <pc:docMk/>
          <pc:sldMk cId="2367075436" sldId="695"/>
        </pc:sldMkLst>
      </pc:sldChg>
      <pc:sldChg chg="modSp add">
        <pc:chgData name="Allgeier, Steve" userId="d6812fd1-91f9-4cc3-a3f0-d0ae8b0b8758" providerId="ADAL" clId="{4A7E8D6A-974D-401E-81C6-91AFC96C3205}" dt="2019-05-30T17:41:45.192" v="301" actId="255"/>
        <pc:sldMkLst>
          <pc:docMk/>
          <pc:sldMk cId="3610269448" sldId="714"/>
        </pc:sldMkLst>
        <pc:spChg chg="mod">
          <ac:chgData name="Allgeier, Steve" userId="d6812fd1-91f9-4cc3-a3f0-d0ae8b0b8758" providerId="ADAL" clId="{4A7E8D6A-974D-401E-81C6-91AFC96C3205}" dt="2019-05-30T17:41:45.192" v="301" actId="255"/>
          <ac:spMkLst>
            <pc:docMk/>
            <pc:sldMk cId="3610269448" sldId="714"/>
            <ac:spMk id="5" creationId="{00000000-0000-0000-0000-000000000000}"/>
          </ac:spMkLst>
        </pc:spChg>
      </pc:sldChg>
      <pc:sldChg chg="modNotesTx">
        <pc:chgData name="Allgeier, Steve" userId="d6812fd1-91f9-4cc3-a3f0-d0ae8b0b8758" providerId="ADAL" clId="{4A7E8D6A-974D-401E-81C6-91AFC96C3205}" dt="2019-05-30T18:02:32.063" v="364" actId="20577"/>
        <pc:sldMkLst>
          <pc:docMk/>
          <pc:sldMk cId="3037082062" sldId="724"/>
        </pc:sldMkLst>
      </pc:sldChg>
      <pc:sldChg chg="modNotesTx">
        <pc:chgData name="Allgeier, Steve" userId="d6812fd1-91f9-4cc3-a3f0-d0ae8b0b8758" providerId="ADAL" clId="{4A7E8D6A-974D-401E-81C6-91AFC96C3205}" dt="2019-05-30T18:02:38.981" v="366" actId="5793"/>
        <pc:sldMkLst>
          <pc:docMk/>
          <pc:sldMk cId="2965636792" sldId="725"/>
        </pc:sldMkLst>
      </pc:sldChg>
      <pc:sldChg chg="modSp add del modNotesTx">
        <pc:chgData name="Allgeier, Steve" userId="d6812fd1-91f9-4cc3-a3f0-d0ae8b0b8758" providerId="ADAL" clId="{4A7E8D6A-974D-401E-81C6-91AFC96C3205}" dt="2019-05-30T18:04:34.323" v="368" actId="5793"/>
        <pc:sldMkLst>
          <pc:docMk/>
          <pc:sldMk cId="4073609346" sldId="726"/>
        </pc:sldMkLst>
        <pc:spChg chg="mod">
          <ac:chgData name="Allgeier, Steve" userId="d6812fd1-91f9-4cc3-a3f0-d0ae8b0b8758" providerId="ADAL" clId="{4A7E8D6A-974D-401E-81C6-91AFC96C3205}" dt="2019-05-30T17:51:39.580" v="306" actId="20578"/>
          <ac:spMkLst>
            <pc:docMk/>
            <pc:sldMk cId="4073609346" sldId="726"/>
            <ac:spMk id="4" creationId="{4B5F29AB-E690-4B33-973F-C76022157D54}"/>
          </ac:spMkLst>
        </pc:spChg>
      </pc:sldChg>
      <pc:sldChg chg="add del modNotesTx">
        <pc:chgData name="Allgeier, Steve" userId="d6812fd1-91f9-4cc3-a3f0-d0ae8b0b8758" providerId="ADAL" clId="{4A7E8D6A-974D-401E-81C6-91AFC96C3205}" dt="2019-05-30T18:04:42.202" v="370" actId="5793"/>
        <pc:sldMkLst>
          <pc:docMk/>
          <pc:sldMk cId="3099173417" sldId="727"/>
        </pc:sldMkLst>
      </pc:sldChg>
      <pc:sldChg chg="add del modNotesTx">
        <pc:chgData name="Allgeier, Steve" userId="d6812fd1-91f9-4cc3-a3f0-d0ae8b0b8758" providerId="ADAL" clId="{4A7E8D6A-974D-401E-81C6-91AFC96C3205}" dt="2019-05-30T18:04:48.249" v="371" actId="20577"/>
        <pc:sldMkLst>
          <pc:docMk/>
          <pc:sldMk cId="2689125588" sldId="729"/>
        </pc:sldMkLst>
      </pc:sldChg>
      <pc:sldChg chg="add del">
        <pc:chgData name="Allgeier, Steve" userId="d6812fd1-91f9-4cc3-a3f0-d0ae8b0b8758" providerId="ADAL" clId="{4A7E8D6A-974D-401E-81C6-91AFC96C3205}" dt="2019-05-29T16:56:04.118" v="88" actId="2696"/>
        <pc:sldMkLst>
          <pc:docMk/>
          <pc:sldMk cId="596175665" sldId="731"/>
        </pc:sldMkLst>
      </pc:sldChg>
      <pc:sldChg chg="del">
        <pc:chgData name="Allgeier, Steve" userId="d6812fd1-91f9-4cc3-a3f0-d0ae8b0b8758" providerId="ADAL" clId="{4A7E8D6A-974D-401E-81C6-91AFC96C3205}" dt="2019-05-29T16:20:25.871" v="19" actId="2696"/>
        <pc:sldMkLst>
          <pc:docMk/>
          <pc:sldMk cId="2099289141" sldId="732"/>
        </pc:sldMkLst>
      </pc:sldChg>
      <pc:sldChg chg="del">
        <pc:chgData name="Allgeier, Steve" userId="d6812fd1-91f9-4cc3-a3f0-d0ae8b0b8758" providerId="ADAL" clId="{4A7E8D6A-974D-401E-81C6-91AFC96C3205}" dt="2019-05-29T16:20:25.886" v="21" actId="2696"/>
        <pc:sldMkLst>
          <pc:docMk/>
          <pc:sldMk cId="2556739638" sldId="733"/>
        </pc:sldMkLst>
      </pc:sldChg>
      <pc:sldChg chg="del">
        <pc:chgData name="Allgeier, Steve" userId="d6812fd1-91f9-4cc3-a3f0-d0ae8b0b8758" providerId="ADAL" clId="{4A7E8D6A-974D-401E-81C6-91AFC96C3205}" dt="2019-05-29T16:20:25.886" v="20" actId="2696"/>
        <pc:sldMkLst>
          <pc:docMk/>
          <pc:sldMk cId="1905898572" sldId="734"/>
        </pc:sldMkLst>
      </pc:sldChg>
      <pc:sldChg chg="del">
        <pc:chgData name="Allgeier, Steve" userId="d6812fd1-91f9-4cc3-a3f0-d0ae8b0b8758" providerId="ADAL" clId="{4A7E8D6A-974D-401E-81C6-91AFC96C3205}" dt="2019-05-29T16:20:25.902" v="23" actId="2696"/>
        <pc:sldMkLst>
          <pc:docMk/>
          <pc:sldMk cId="1926144001" sldId="736"/>
        </pc:sldMkLst>
      </pc:sldChg>
      <pc:sldChg chg="del">
        <pc:chgData name="Allgeier, Steve" userId="d6812fd1-91f9-4cc3-a3f0-d0ae8b0b8758" providerId="ADAL" clId="{4A7E8D6A-974D-401E-81C6-91AFC96C3205}" dt="2019-05-29T16:20:25.902" v="24" actId="2696"/>
        <pc:sldMkLst>
          <pc:docMk/>
          <pc:sldMk cId="2356557555" sldId="737"/>
        </pc:sldMkLst>
      </pc:sldChg>
      <pc:sldChg chg="del">
        <pc:chgData name="Allgeier, Steve" userId="d6812fd1-91f9-4cc3-a3f0-d0ae8b0b8758" providerId="ADAL" clId="{4A7E8D6A-974D-401E-81C6-91AFC96C3205}" dt="2019-05-29T16:13:21.994" v="13" actId="2696"/>
        <pc:sldMkLst>
          <pc:docMk/>
          <pc:sldMk cId="1748448325" sldId="743"/>
        </pc:sldMkLst>
      </pc:sldChg>
      <pc:sldChg chg="modNotesTx">
        <pc:chgData name="Allgeier, Steve" userId="d6812fd1-91f9-4cc3-a3f0-d0ae8b0b8758" providerId="ADAL" clId="{4A7E8D6A-974D-401E-81C6-91AFC96C3205}" dt="2019-05-30T18:01:58.049" v="355" actId="5793"/>
        <pc:sldMkLst>
          <pc:docMk/>
          <pc:sldMk cId="4124850150" sldId="750"/>
        </pc:sldMkLst>
      </pc:sldChg>
      <pc:sldChg chg="modNotesTx">
        <pc:chgData name="Allgeier, Steve" userId="d6812fd1-91f9-4cc3-a3f0-d0ae8b0b8758" providerId="ADAL" clId="{4A7E8D6A-974D-401E-81C6-91AFC96C3205}" dt="2019-05-30T18:02:27.600" v="363" actId="5793"/>
        <pc:sldMkLst>
          <pc:docMk/>
          <pc:sldMk cId="165167550" sldId="762"/>
        </pc:sldMkLst>
      </pc:sldChg>
      <pc:sldChg chg="del">
        <pc:chgData name="Allgeier, Steve" userId="d6812fd1-91f9-4cc3-a3f0-d0ae8b0b8758" providerId="ADAL" clId="{4A7E8D6A-974D-401E-81C6-91AFC96C3205}" dt="2019-05-29T16:37:05.418" v="39" actId="2696"/>
        <pc:sldMkLst>
          <pc:docMk/>
          <pc:sldMk cId="3922553238" sldId="766"/>
        </pc:sldMkLst>
      </pc:sldChg>
      <pc:sldChg chg="delSp modSp modNotesTx">
        <pc:chgData name="Allgeier, Steve" userId="d6812fd1-91f9-4cc3-a3f0-d0ae8b0b8758" providerId="ADAL" clId="{4A7E8D6A-974D-401E-81C6-91AFC96C3205}" dt="2019-05-30T18:42:16.878" v="391" actId="5793"/>
        <pc:sldMkLst>
          <pc:docMk/>
          <pc:sldMk cId="2782923047" sldId="767"/>
        </pc:sldMkLst>
        <pc:spChg chg="del">
          <ac:chgData name="Allgeier, Steve" userId="d6812fd1-91f9-4cc3-a3f0-d0ae8b0b8758" providerId="ADAL" clId="{4A7E8D6A-974D-401E-81C6-91AFC96C3205}" dt="2019-05-29T16:38:21.919" v="83" actId="478"/>
          <ac:spMkLst>
            <pc:docMk/>
            <pc:sldMk cId="2782923047" sldId="767"/>
            <ac:spMk id="8" creationId="{00000000-0000-0000-0000-000000000000}"/>
          </ac:spMkLst>
        </pc:spChg>
        <pc:spChg chg="mod">
          <ac:chgData name="Allgeier, Steve" userId="d6812fd1-91f9-4cc3-a3f0-d0ae8b0b8758" providerId="ADAL" clId="{4A7E8D6A-974D-401E-81C6-91AFC96C3205}" dt="2019-05-29T16:38:10.058" v="81" actId="20577"/>
          <ac:spMkLst>
            <pc:docMk/>
            <pc:sldMk cId="2782923047" sldId="767"/>
            <ac:spMk id="9" creationId="{3F06AF4F-5059-469B-81D2-89B437DD8725}"/>
          </ac:spMkLst>
        </pc:spChg>
      </pc:sldChg>
      <pc:sldChg chg="delSp modNotesTx">
        <pc:chgData name="Allgeier, Steve" userId="d6812fd1-91f9-4cc3-a3f0-d0ae8b0b8758" providerId="ADAL" clId="{4A7E8D6A-974D-401E-81C6-91AFC96C3205}" dt="2019-05-30T18:42:06.264" v="389" actId="5793"/>
        <pc:sldMkLst>
          <pc:docMk/>
          <pc:sldMk cId="449456764" sldId="768"/>
        </pc:sldMkLst>
        <pc:spChg chg="del">
          <ac:chgData name="Allgeier, Steve" userId="d6812fd1-91f9-4cc3-a3f0-d0ae8b0b8758" providerId="ADAL" clId="{4A7E8D6A-974D-401E-81C6-91AFC96C3205}" dt="2019-05-29T16:38:18.059" v="82" actId="478"/>
          <ac:spMkLst>
            <pc:docMk/>
            <pc:sldMk cId="449456764" sldId="768"/>
            <ac:spMk id="4" creationId="{00000000-0000-0000-0000-000000000000}"/>
          </ac:spMkLst>
        </pc:spChg>
      </pc:sldChg>
      <pc:sldChg chg="modNotesTx">
        <pc:chgData name="Allgeier, Steve" userId="d6812fd1-91f9-4cc3-a3f0-d0ae8b0b8758" providerId="ADAL" clId="{4A7E8D6A-974D-401E-81C6-91AFC96C3205}" dt="2019-05-30T18:06:05.010" v="380" actId="5793"/>
        <pc:sldMkLst>
          <pc:docMk/>
          <pc:sldMk cId="2271316836" sldId="769"/>
        </pc:sldMkLst>
      </pc:sldChg>
      <pc:sldChg chg="del">
        <pc:chgData name="Allgeier, Steve" userId="d6812fd1-91f9-4cc3-a3f0-d0ae8b0b8758" providerId="ADAL" clId="{4A7E8D6A-974D-401E-81C6-91AFC96C3205}" dt="2019-05-29T16:36:51.682" v="37" actId="2696"/>
        <pc:sldMkLst>
          <pc:docMk/>
          <pc:sldMk cId="2592553354" sldId="770"/>
        </pc:sldMkLst>
      </pc:sldChg>
      <pc:sldChg chg="delSp modNotesTx">
        <pc:chgData name="Allgeier, Steve" userId="d6812fd1-91f9-4cc3-a3f0-d0ae8b0b8758" providerId="ADAL" clId="{4A7E8D6A-974D-401E-81C6-91AFC96C3205}" dt="2019-05-30T18:41:45.272" v="387" actId="20577"/>
        <pc:sldMkLst>
          <pc:docMk/>
          <pc:sldMk cId="155837959" sldId="773"/>
        </pc:sldMkLst>
        <pc:spChg chg="del">
          <ac:chgData name="Allgeier, Steve" userId="d6812fd1-91f9-4cc3-a3f0-d0ae8b0b8758" providerId="ADAL" clId="{4A7E8D6A-974D-401E-81C6-91AFC96C3205}" dt="2019-05-29T16:35:30.872" v="28" actId="478"/>
          <ac:spMkLst>
            <pc:docMk/>
            <pc:sldMk cId="155837959" sldId="773"/>
            <ac:spMk id="4" creationId="{00000000-0000-0000-0000-000000000000}"/>
          </ac:spMkLst>
        </pc:spChg>
      </pc:sldChg>
      <pc:sldChg chg="modNotesTx">
        <pc:chgData name="Allgeier, Steve" userId="d6812fd1-91f9-4cc3-a3f0-d0ae8b0b8758" providerId="ADAL" clId="{4A7E8D6A-974D-401E-81C6-91AFC96C3205}" dt="2019-05-30T18:02:09.234" v="359" actId="5793"/>
        <pc:sldMkLst>
          <pc:docMk/>
          <pc:sldMk cId="1124026518" sldId="782"/>
        </pc:sldMkLst>
      </pc:sldChg>
      <pc:sldChg chg="del">
        <pc:chgData name="Allgeier, Steve" userId="d6812fd1-91f9-4cc3-a3f0-d0ae8b0b8758" providerId="ADAL" clId="{4A7E8D6A-974D-401E-81C6-91AFC96C3205}" dt="2019-05-29T16:13:21.994" v="12" actId="2696"/>
        <pc:sldMkLst>
          <pc:docMk/>
          <pc:sldMk cId="2023036697" sldId="783"/>
        </pc:sldMkLst>
      </pc:sldChg>
      <pc:sldChg chg="modNotesTx">
        <pc:chgData name="Allgeier, Steve" userId="d6812fd1-91f9-4cc3-a3f0-d0ae8b0b8758" providerId="ADAL" clId="{4A7E8D6A-974D-401E-81C6-91AFC96C3205}" dt="2019-05-30T18:02:03.987" v="357" actId="5793"/>
        <pc:sldMkLst>
          <pc:docMk/>
          <pc:sldMk cId="1721191116" sldId="784"/>
        </pc:sldMkLst>
      </pc:sldChg>
      <pc:sldChg chg="add del modNotesTx">
        <pc:chgData name="Allgeier, Steve" userId="d6812fd1-91f9-4cc3-a3f0-d0ae8b0b8758" providerId="ADAL" clId="{4A7E8D6A-974D-401E-81C6-91AFC96C3205}" dt="2019-05-30T18:04:53.969" v="373" actId="5793"/>
        <pc:sldMkLst>
          <pc:docMk/>
          <pc:sldMk cId="2108449110" sldId="785"/>
        </pc:sldMkLst>
      </pc:sldChg>
      <pc:sldChg chg="del">
        <pc:chgData name="Allgeier, Steve" userId="d6812fd1-91f9-4cc3-a3f0-d0ae8b0b8758" providerId="ADAL" clId="{4A7E8D6A-974D-401E-81C6-91AFC96C3205}" dt="2019-05-29T16:13:21.962" v="6" actId="2696"/>
        <pc:sldMkLst>
          <pc:docMk/>
          <pc:sldMk cId="2567342697" sldId="786"/>
        </pc:sldMkLst>
      </pc:sldChg>
      <pc:sldChg chg="add del modNotesTx">
        <pc:chgData name="Allgeier, Steve" userId="d6812fd1-91f9-4cc3-a3f0-d0ae8b0b8758" providerId="ADAL" clId="{4A7E8D6A-974D-401E-81C6-91AFC96C3205}" dt="2019-05-30T18:05:01.453" v="374" actId="20577"/>
        <pc:sldMkLst>
          <pc:docMk/>
          <pc:sldMk cId="464873956" sldId="787"/>
        </pc:sldMkLst>
      </pc:sldChg>
      <pc:sldChg chg="del">
        <pc:chgData name="Allgeier, Steve" userId="d6812fd1-91f9-4cc3-a3f0-d0ae8b0b8758" providerId="ADAL" clId="{4A7E8D6A-974D-401E-81C6-91AFC96C3205}" dt="2019-05-29T16:13:21.962" v="7" actId="2696"/>
        <pc:sldMkLst>
          <pc:docMk/>
          <pc:sldMk cId="189951944" sldId="791"/>
        </pc:sldMkLst>
      </pc:sldChg>
      <pc:sldChg chg="del">
        <pc:chgData name="Allgeier, Steve" userId="d6812fd1-91f9-4cc3-a3f0-d0ae8b0b8758" providerId="ADAL" clId="{4A7E8D6A-974D-401E-81C6-91AFC96C3205}" dt="2019-05-29T16:13:21.962" v="8" actId="2696"/>
        <pc:sldMkLst>
          <pc:docMk/>
          <pc:sldMk cId="2830962326" sldId="792"/>
        </pc:sldMkLst>
      </pc:sldChg>
      <pc:sldChg chg="add del modNotesTx">
        <pc:chgData name="Allgeier, Steve" userId="d6812fd1-91f9-4cc3-a3f0-d0ae8b0b8758" providerId="ADAL" clId="{4A7E8D6A-974D-401E-81C6-91AFC96C3205}" dt="2019-05-30T18:05:08.595" v="375" actId="20577"/>
        <pc:sldMkLst>
          <pc:docMk/>
          <pc:sldMk cId="826439037" sldId="793"/>
        </pc:sldMkLst>
      </pc:sldChg>
      <pc:sldChg chg="del">
        <pc:chgData name="Allgeier, Steve" userId="d6812fd1-91f9-4cc3-a3f0-d0ae8b0b8758" providerId="ADAL" clId="{4A7E8D6A-974D-401E-81C6-91AFC96C3205}" dt="2019-05-29T16:13:21.978" v="11" actId="2696"/>
        <pc:sldMkLst>
          <pc:docMk/>
          <pc:sldMk cId="1618112417" sldId="794"/>
        </pc:sldMkLst>
      </pc:sldChg>
      <pc:sldChg chg="del">
        <pc:chgData name="Allgeier, Steve" userId="d6812fd1-91f9-4cc3-a3f0-d0ae8b0b8758" providerId="ADAL" clId="{4A7E8D6A-974D-401E-81C6-91AFC96C3205}" dt="2019-05-29T16:36:51.666" v="34" actId="2696"/>
        <pc:sldMkLst>
          <pc:docMk/>
          <pc:sldMk cId="1448127379" sldId="797"/>
        </pc:sldMkLst>
      </pc:sldChg>
      <pc:sldChg chg="del">
        <pc:chgData name="Allgeier, Steve" userId="d6812fd1-91f9-4cc3-a3f0-d0ae8b0b8758" providerId="ADAL" clId="{4A7E8D6A-974D-401E-81C6-91AFC96C3205}" dt="2019-05-29T16:36:51.682" v="35" actId="2696"/>
        <pc:sldMkLst>
          <pc:docMk/>
          <pc:sldMk cId="4293643178" sldId="798"/>
        </pc:sldMkLst>
      </pc:sldChg>
      <pc:sldChg chg="del">
        <pc:chgData name="Allgeier, Steve" userId="d6812fd1-91f9-4cc3-a3f0-d0ae8b0b8758" providerId="ADAL" clId="{4A7E8D6A-974D-401E-81C6-91AFC96C3205}" dt="2019-05-29T16:36:51.682" v="36" actId="2696"/>
        <pc:sldMkLst>
          <pc:docMk/>
          <pc:sldMk cId="807602148" sldId="799"/>
        </pc:sldMkLst>
      </pc:sldChg>
      <pc:sldChg chg="del">
        <pc:chgData name="Allgeier, Steve" userId="d6812fd1-91f9-4cc3-a3f0-d0ae8b0b8758" providerId="ADAL" clId="{4A7E8D6A-974D-401E-81C6-91AFC96C3205}" dt="2019-05-29T16:36:51.698" v="38" actId="2696"/>
        <pc:sldMkLst>
          <pc:docMk/>
          <pc:sldMk cId="4001809887" sldId="800"/>
        </pc:sldMkLst>
      </pc:sldChg>
      <pc:sldChg chg="modSp">
        <pc:chgData name="Allgeier, Steve" userId="d6812fd1-91f9-4cc3-a3f0-d0ae8b0b8758" providerId="ADAL" clId="{4A7E8D6A-974D-401E-81C6-91AFC96C3205}" dt="2019-05-30T17:42:46.264" v="305" actId="14100"/>
        <pc:sldMkLst>
          <pc:docMk/>
          <pc:sldMk cId="2694108951" sldId="803"/>
        </pc:sldMkLst>
        <pc:spChg chg="mod">
          <ac:chgData name="Allgeier, Steve" userId="d6812fd1-91f9-4cc3-a3f0-d0ae8b0b8758" providerId="ADAL" clId="{4A7E8D6A-974D-401E-81C6-91AFC96C3205}" dt="2019-05-30T17:42:46.264" v="305" actId="14100"/>
          <ac:spMkLst>
            <pc:docMk/>
            <pc:sldMk cId="2694108951" sldId="803"/>
            <ac:spMk id="4" creationId="{4B5F29AB-E690-4B33-973F-C76022157D54}"/>
          </ac:spMkLst>
        </pc:spChg>
      </pc:sldChg>
      <pc:sldChg chg="del">
        <pc:chgData name="Allgeier, Steve" userId="d6812fd1-91f9-4cc3-a3f0-d0ae8b0b8758" providerId="ADAL" clId="{4A7E8D6A-974D-401E-81C6-91AFC96C3205}" dt="2019-05-29T16:08:44.974" v="1" actId="2696"/>
        <pc:sldMkLst>
          <pc:docMk/>
          <pc:sldMk cId="272094502" sldId="804"/>
        </pc:sldMkLst>
      </pc:sldChg>
      <pc:sldChg chg="modSp ord">
        <pc:chgData name="Allgeier, Steve" userId="d6812fd1-91f9-4cc3-a3f0-d0ae8b0b8758" providerId="ADAL" clId="{4A7E8D6A-974D-401E-81C6-91AFC96C3205}" dt="2019-05-30T17:55:18.654" v="310" actId="948"/>
        <pc:sldMkLst>
          <pc:docMk/>
          <pc:sldMk cId="1598827804" sldId="805"/>
        </pc:sldMkLst>
        <pc:spChg chg="mod">
          <ac:chgData name="Allgeier, Steve" userId="d6812fd1-91f9-4cc3-a3f0-d0ae8b0b8758" providerId="ADAL" clId="{4A7E8D6A-974D-401E-81C6-91AFC96C3205}" dt="2019-05-30T17:55:18.654" v="310" actId="948"/>
          <ac:spMkLst>
            <pc:docMk/>
            <pc:sldMk cId="1598827804" sldId="805"/>
            <ac:spMk id="5" creationId="{00000000-0000-0000-0000-000000000000}"/>
          </ac:spMkLst>
        </pc:spChg>
      </pc:sldChg>
      <pc:sldChg chg="ord">
        <pc:chgData name="Allgeier, Steve" userId="d6812fd1-91f9-4cc3-a3f0-d0ae8b0b8758" providerId="ADAL" clId="{4A7E8D6A-974D-401E-81C6-91AFC96C3205}" dt="2019-05-29T16:36:01.198" v="31"/>
        <pc:sldMkLst>
          <pc:docMk/>
          <pc:sldMk cId="1647277530" sldId="806"/>
        </pc:sldMkLst>
      </pc:sldChg>
      <pc:sldChg chg="modSp">
        <pc:chgData name="Allgeier, Steve" userId="d6812fd1-91f9-4cc3-a3f0-d0ae8b0b8758" providerId="ADAL" clId="{4A7E8D6A-974D-401E-81C6-91AFC96C3205}" dt="2019-05-29T19:48:46.632" v="230" actId="20577"/>
        <pc:sldMkLst>
          <pc:docMk/>
          <pc:sldMk cId="1817742355" sldId="807"/>
        </pc:sldMkLst>
        <pc:spChg chg="mod">
          <ac:chgData name="Allgeier, Steve" userId="d6812fd1-91f9-4cc3-a3f0-d0ae8b0b8758" providerId="ADAL" clId="{4A7E8D6A-974D-401E-81C6-91AFC96C3205}" dt="2019-05-29T19:48:46.632" v="230" actId="20577"/>
          <ac:spMkLst>
            <pc:docMk/>
            <pc:sldMk cId="1817742355" sldId="807"/>
            <ac:spMk id="5" creationId="{00000000-0000-0000-0000-000000000000}"/>
          </ac:spMkLst>
        </pc:spChg>
      </pc:sldChg>
      <pc:sldChg chg="add modNotesTx">
        <pc:chgData name="Allgeier, Steve" userId="d6812fd1-91f9-4cc3-a3f0-d0ae8b0b8758" providerId="ADAL" clId="{4A7E8D6A-974D-401E-81C6-91AFC96C3205}" dt="2019-05-30T18:02:22.553" v="361" actId="5793"/>
        <pc:sldMkLst>
          <pc:docMk/>
          <pc:sldMk cId="267848368" sldId="808"/>
        </pc:sldMkLst>
      </pc:sldChg>
      <pc:sldChg chg="add">
        <pc:chgData name="Allgeier, Steve" userId="d6812fd1-91f9-4cc3-a3f0-d0ae8b0b8758" providerId="ADAL" clId="{4A7E8D6A-974D-401E-81C6-91AFC96C3205}" dt="2019-05-29T16:13:48.759" v="14"/>
        <pc:sldMkLst>
          <pc:docMk/>
          <pc:sldMk cId="1511242712" sldId="809"/>
        </pc:sldMkLst>
      </pc:sldChg>
      <pc:sldChg chg="add modNotesTx">
        <pc:chgData name="Allgeier, Steve" userId="d6812fd1-91f9-4cc3-a3f0-d0ae8b0b8758" providerId="ADAL" clId="{4A7E8D6A-974D-401E-81C6-91AFC96C3205}" dt="2019-05-30T18:05:15.489" v="376" actId="20577"/>
        <pc:sldMkLst>
          <pc:docMk/>
          <pc:sldMk cId="4115355996" sldId="810"/>
        </pc:sldMkLst>
      </pc:sldChg>
      <pc:sldChg chg="add del ord setBg">
        <pc:chgData name="Allgeier, Steve" userId="d6812fd1-91f9-4cc3-a3f0-d0ae8b0b8758" providerId="ADAL" clId="{4A7E8D6A-974D-401E-81C6-91AFC96C3205}" dt="2019-05-29T16:56:04.087" v="86" actId="2696"/>
        <pc:sldMkLst>
          <pc:docMk/>
          <pc:sldMk cId="4221837698" sldId="811"/>
        </pc:sldMkLst>
      </pc:sldChg>
      <pc:sldChg chg="add del modNotes">
        <pc:chgData name="Allgeier, Steve" userId="d6812fd1-91f9-4cc3-a3f0-d0ae8b0b8758" providerId="ADAL" clId="{4A7E8D6A-974D-401E-81C6-91AFC96C3205}" dt="2019-05-29T16:56:11.136" v="93" actId="2696"/>
        <pc:sldMkLst>
          <pc:docMk/>
          <pc:sldMk cId="368731677" sldId="812"/>
        </pc:sldMkLst>
      </pc:sldChg>
      <pc:sldChg chg="add del">
        <pc:chgData name="Allgeier, Steve" userId="d6812fd1-91f9-4cc3-a3f0-d0ae8b0b8758" providerId="ADAL" clId="{4A7E8D6A-974D-401E-81C6-91AFC96C3205}" dt="2019-05-29T16:56:04.134" v="90" actId="2696"/>
        <pc:sldMkLst>
          <pc:docMk/>
          <pc:sldMk cId="944201215" sldId="816"/>
        </pc:sldMkLst>
      </pc:sldChg>
      <pc:sldChg chg="add del">
        <pc:chgData name="Allgeier, Steve" userId="d6812fd1-91f9-4cc3-a3f0-d0ae8b0b8758" providerId="ADAL" clId="{4A7E8D6A-974D-401E-81C6-91AFC96C3205}" dt="2019-05-29T16:56:04.102" v="87" actId="2696"/>
        <pc:sldMkLst>
          <pc:docMk/>
          <pc:sldMk cId="3678368772" sldId="817"/>
        </pc:sldMkLst>
      </pc:sldChg>
      <pc:sldChg chg="add del">
        <pc:chgData name="Allgeier, Steve" userId="d6812fd1-91f9-4cc3-a3f0-d0ae8b0b8758" providerId="ADAL" clId="{4A7E8D6A-974D-401E-81C6-91AFC96C3205}" dt="2019-05-29T16:56:04.134" v="89" actId="2696"/>
        <pc:sldMkLst>
          <pc:docMk/>
          <pc:sldMk cId="879970665" sldId="818"/>
        </pc:sldMkLst>
      </pc:sldChg>
      <pc:sldChg chg="add del">
        <pc:chgData name="Allgeier, Steve" userId="d6812fd1-91f9-4cc3-a3f0-d0ae8b0b8758" providerId="ADAL" clId="{4A7E8D6A-974D-401E-81C6-91AFC96C3205}" dt="2019-05-29T16:56:11.120" v="91" actId="2696"/>
        <pc:sldMkLst>
          <pc:docMk/>
          <pc:sldMk cId="3750905170" sldId="819"/>
        </pc:sldMkLst>
      </pc:sldChg>
      <pc:sldChg chg="add del modNotes">
        <pc:chgData name="Allgeier, Steve" userId="d6812fd1-91f9-4cc3-a3f0-d0ae8b0b8758" providerId="ADAL" clId="{4A7E8D6A-974D-401E-81C6-91AFC96C3205}" dt="2019-05-29T16:56:11.120" v="92" actId="2696"/>
        <pc:sldMkLst>
          <pc:docMk/>
          <pc:sldMk cId="3779222146" sldId="820"/>
        </pc:sldMkLst>
      </pc:sldChg>
      <pc:sldChg chg="add del">
        <pc:chgData name="Allgeier, Steve" userId="d6812fd1-91f9-4cc3-a3f0-d0ae8b0b8758" providerId="ADAL" clId="{4A7E8D6A-974D-401E-81C6-91AFC96C3205}" dt="2019-05-29T16:56:11.136" v="94" actId="2696"/>
        <pc:sldMkLst>
          <pc:docMk/>
          <pc:sldMk cId="1682052220" sldId="821"/>
        </pc:sldMkLst>
      </pc:sldChg>
      <pc:sldChg chg="modSp add modNotesTx">
        <pc:chgData name="Allgeier, Steve" userId="d6812fd1-91f9-4cc3-a3f0-d0ae8b0b8758" providerId="ADAL" clId="{4A7E8D6A-974D-401E-81C6-91AFC96C3205}" dt="2019-05-30T18:41:23.246" v="384" actId="5793"/>
        <pc:sldMkLst>
          <pc:docMk/>
          <pc:sldMk cId="3074745129" sldId="822"/>
        </pc:sldMkLst>
        <pc:spChg chg="mod">
          <ac:chgData name="Allgeier, Steve" userId="d6812fd1-91f9-4cc3-a3f0-d0ae8b0b8758" providerId="ADAL" clId="{4A7E8D6A-974D-401E-81C6-91AFC96C3205}" dt="2019-05-30T17:56:25.054" v="343" actId="20577"/>
          <ac:spMkLst>
            <pc:docMk/>
            <pc:sldMk cId="3074745129" sldId="822"/>
            <ac:spMk id="22530" creationId="{00000000-0000-0000-0000-000000000000}"/>
          </ac:spMkLst>
        </pc:spChg>
      </pc:sldChg>
      <pc:sldChg chg="add modNotesTx">
        <pc:chgData name="Allgeier, Steve" userId="d6812fd1-91f9-4cc3-a3f0-d0ae8b0b8758" providerId="ADAL" clId="{4A7E8D6A-974D-401E-81C6-91AFC96C3205}" dt="2019-05-30T18:41:30.614" v="386" actId="5793"/>
        <pc:sldMkLst>
          <pc:docMk/>
          <pc:sldMk cId="1266555146" sldId="823"/>
        </pc:sldMkLst>
      </pc:sldChg>
      <pc:sldChg chg="add modNotesTx">
        <pc:chgData name="Allgeier, Steve" userId="d6812fd1-91f9-4cc3-a3f0-d0ae8b0b8758" providerId="ADAL" clId="{4A7E8D6A-974D-401E-81C6-91AFC96C3205}" dt="2019-05-30T18:41:11.922" v="382" actId="5793"/>
        <pc:sldMkLst>
          <pc:docMk/>
          <pc:sldMk cId="3178053581" sldId="824"/>
        </pc:sldMkLst>
      </pc:sldChg>
      <pc:sldChg chg="addSp delSp modSp add">
        <pc:chgData name="Allgeier, Steve" userId="d6812fd1-91f9-4cc3-a3f0-d0ae8b0b8758" providerId="ADAL" clId="{4A7E8D6A-974D-401E-81C6-91AFC96C3205}" dt="2019-05-30T17:59:41.196" v="351" actId="1076"/>
        <pc:sldMkLst>
          <pc:docMk/>
          <pc:sldMk cId="2202952278" sldId="825"/>
        </pc:sldMkLst>
        <pc:spChg chg="mod">
          <ac:chgData name="Allgeier, Steve" userId="d6812fd1-91f9-4cc3-a3f0-d0ae8b0b8758" providerId="ADAL" clId="{4A7E8D6A-974D-401E-81C6-91AFC96C3205}" dt="2019-05-29T19:46:56.523" v="142" actId="313"/>
          <ac:spMkLst>
            <pc:docMk/>
            <pc:sldMk cId="2202952278" sldId="825"/>
            <ac:spMk id="2" creationId="{00000000-0000-0000-0000-000000000000}"/>
          </ac:spMkLst>
        </pc:spChg>
        <pc:spChg chg="add del mod">
          <ac:chgData name="Allgeier, Steve" userId="d6812fd1-91f9-4cc3-a3f0-d0ae8b0b8758" providerId="ADAL" clId="{4A7E8D6A-974D-401E-81C6-91AFC96C3205}" dt="2019-05-29T19:46:22.682" v="97" actId="478"/>
          <ac:spMkLst>
            <pc:docMk/>
            <pc:sldMk cId="2202952278" sldId="825"/>
            <ac:spMk id="4" creationId="{163648C0-D964-46A3-B6BD-6F284A5D27A2}"/>
          </ac:spMkLst>
        </pc:spChg>
        <pc:spChg chg="del">
          <ac:chgData name="Allgeier, Steve" userId="d6812fd1-91f9-4cc3-a3f0-d0ae8b0b8758" providerId="ADAL" clId="{4A7E8D6A-974D-401E-81C6-91AFC96C3205}" dt="2019-05-29T19:46:20.517" v="96" actId="478"/>
          <ac:spMkLst>
            <pc:docMk/>
            <pc:sldMk cId="2202952278" sldId="825"/>
            <ac:spMk id="5" creationId="{00000000-0000-0000-0000-000000000000}"/>
          </ac:spMkLst>
        </pc:spChg>
        <pc:graphicFrameChg chg="add mod modGraphic">
          <ac:chgData name="Allgeier, Steve" userId="d6812fd1-91f9-4cc3-a3f0-d0ae8b0b8758" providerId="ADAL" clId="{4A7E8D6A-974D-401E-81C6-91AFC96C3205}" dt="2019-05-30T17:59:00.954" v="344" actId="255"/>
          <ac:graphicFrameMkLst>
            <pc:docMk/>
            <pc:sldMk cId="2202952278" sldId="825"/>
            <ac:graphicFrameMk id="8" creationId="{7BC8C50B-EBD2-47FA-BAD7-A885E44084D1}"/>
          </ac:graphicFrameMkLst>
        </pc:graphicFrameChg>
        <pc:picChg chg="add mod modCrop">
          <ac:chgData name="Allgeier, Steve" userId="d6812fd1-91f9-4cc3-a3f0-d0ae8b0b8758" providerId="ADAL" clId="{4A7E8D6A-974D-401E-81C6-91AFC96C3205}" dt="2019-05-30T17:59:41.196" v="351" actId="1076"/>
          <ac:picMkLst>
            <pc:docMk/>
            <pc:sldMk cId="2202952278" sldId="825"/>
            <ac:picMk id="9" creationId="{6511A163-DF54-4AAE-9FBD-A2977C81F59C}"/>
          </ac:picMkLst>
        </pc:picChg>
      </pc:sldChg>
    </pc:docChg>
  </pc:docChgLst>
  <pc:docChgLst>
    <pc:chgData name="Allgeier, Steve" userId="d6812fd1-91f9-4cc3-a3f0-d0ae8b0b8758" providerId="ADAL" clId="{9CC269B6-1735-44E6-8DE5-A02271624CC2}"/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AD5BBB-F636-4437-9B26-20BC9F7C5B20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775487-EE1A-4FE5-BFDE-F5FDD4D4EFA8}">
      <dgm:prSet phldrT="[Text]"/>
      <dgm:spPr/>
      <dgm:t>
        <a:bodyPr/>
        <a:lstStyle/>
        <a:p>
          <a:r>
            <a:rPr lang="en-US" dirty="0"/>
            <a:t>Establish boundary</a:t>
          </a:r>
        </a:p>
      </dgm:t>
    </dgm:pt>
    <dgm:pt modelId="{39AED6F2-1054-477E-BF97-102138D7EC2C}" type="parTrans" cxnId="{C741E2A9-BC1E-4014-B0B5-5920FA869960}">
      <dgm:prSet/>
      <dgm:spPr/>
      <dgm:t>
        <a:bodyPr/>
        <a:lstStyle/>
        <a:p>
          <a:endParaRPr lang="en-US"/>
        </a:p>
      </dgm:t>
    </dgm:pt>
    <dgm:pt modelId="{93648685-24B0-4DE3-8F1C-C23FF5F6B1C5}" type="sibTrans" cxnId="{C741E2A9-BC1E-4014-B0B5-5920FA869960}">
      <dgm:prSet/>
      <dgm:spPr/>
      <dgm:t>
        <a:bodyPr/>
        <a:lstStyle/>
        <a:p>
          <a:endParaRPr lang="en-US"/>
        </a:p>
      </dgm:t>
    </dgm:pt>
    <dgm:pt modelId="{534204CB-3EAC-430F-AD72-DBDA083660C4}">
      <dgm:prSet phldrT="[Text]"/>
      <dgm:spPr/>
      <dgm:t>
        <a:bodyPr/>
        <a:lstStyle/>
        <a:p>
          <a:r>
            <a:rPr lang="en-US" dirty="0"/>
            <a:t>Identify threat types</a:t>
          </a:r>
        </a:p>
      </dgm:t>
    </dgm:pt>
    <dgm:pt modelId="{1AC6BD04-AF5C-48F3-AECF-F0E100CA0361}" type="parTrans" cxnId="{3F400D9E-5DA8-4BB7-BD85-4DFCDD1833FB}">
      <dgm:prSet/>
      <dgm:spPr/>
      <dgm:t>
        <a:bodyPr/>
        <a:lstStyle/>
        <a:p>
          <a:endParaRPr lang="en-US"/>
        </a:p>
      </dgm:t>
    </dgm:pt>
    <dgm:pt modelId="{D79E3980-37EC-4670-8029-82AEBCD6C739}" type="sibTrans" cxnId="{3F400D9E-5DA8-4BB7-BD85-4DFCDD1833FB}">
      <dgm:prSet/>
      <dgm:spPr/>
      <dgm:t>
        <a:bodyPr/>
        <a:lstStyle/>
        <a:p>
          <a:endParaRPr lang="en-US"/>
        </a:p>
      </dgm:t>
    </dgm:pt>
    <dgm:pt modelId="{5404E109-ABA8-479A-A9D9-EB506F286E29}">
      <dgm:prSet phldrT="[Text]"/>
      <dgm:spPr/>
      <dgm:t>
        <a:bodyPr/>
        <a:lstStyle/>
        <a:p>
          <a:r>
            <a:rPr lang="en-US" dirty="0"/>
            <a:t>Collect &amp; QC Information</a:t>
          </a:r>
        </a:p>
      </dgm:t>
    </dgm:pt>
    <dgm:pt modelId="{E60EF8D7-936A-4973-8471-FCD746516DF6}" type="parTrans" cxnId="{073986EF-48F0-450F-AA50-BA2E53BE3AC1}">
      <dgm:prSet/>
      <dgm:spPr/>
      <dgm:t>
        <a:bodyPr/>
        <a:lstStyle/>
        <a:p>
          <a:endParaRPr lang="en-US"/>
        </a:p>
      </dgm:t>
    </dgm:pt>
    <dgm:pt modelId="{9CC3689B-5D33-41DD-8672-7D5BA7E9DE1F}" type="sibTrans" cxnId="{073986EF-48F0-450F-AA50-BA2E53BE3AC1}">
      <dgm:prSet/>
      <dgm:spPr/>
      <dgm:t>
        <a:bodyPr/>
        <a:lstStyle/>
        <a:p>
          <a:endParaRPr lang="en-US"/>
        </a:p>
      </dgm:t>
    </dgm:pt>
    <dgm:pt modelId="{97C8BBAE-181C-4EC8-82AB-EABEE0054CAB}">
      <dgm:prSet phldrT="[Text]"/>
      <dgm:spPr/>
      <dgm:t>
        <a:bodyPr/>
        <a:lstStyle/>
        <a:p>
          <a:r>
            <a:rPr lang="en-US" dirty="0"/>
            <a:t>Fill data gaps</a:t>
          </a:r>
        </a:p>
      </dgm:t>
    </dgm:pt>
    <dgm:pt modelId="{39DF786C-2D4F-423F-8897-4D9CFE8B8D83}" type="parTrans" cxnId="{940BDFA3-2461-47A4-B477-F0FB470BDDDE}">
      <dgm:prSet/>
      <dgm:spPr/>
      <dgm:t>
        <a:bodyPr/>
        <a:lstStyle/>
        <a:p>
          <a:endParaRPr lang="en-US"/>
        </a:p>
      </dgm:t>
    </dgm:pt>
    <dgm:pt modelId="{C47315E6-026C-43C3-9BD0-0A1596AEA706}" type="sibTrans" cxnId="{940BDFA3-2461-47A4-B477-F0FB470BDDDE}">
      <dgm:prSet/>
      <dgm:spPr/>
      <dgm:t>
        <a:bodyPr/>
        <a:lstStyle/>
        <a:p>
          <a:endParaRPr lang="en-US"/>
        </a:p>
      </dgm:t>
    </dgm:pt>
    <dgm:pt modelId="{EF1C0610-1784-4491-9CAB-86D7D94A122E}">
      <dgm:prSet phldrT="[Text]"/>
      <dgm:spPr/>
      <dgm:t>
        <a:bodyPr/>
        <a:lstStyle/>
        <a:p>
          <a:r>
            <a:rPr lang="en-US" dirty="0"/>
            <a:t>Prioritize threats</a:t>
          </a:r>
        </a:p>
      </dgm:t>
    </dgm:pt>
    <dgm:pt modelId="{F33071AE-F201-4E46-83B7-9E637DD8FA44}" type="parTrans" cxnId="{08FA9FD3-AACA-4A74-A505-214ECD76CF9D}">
      <dgm:prSet/>
      <dgm:spPr/>
      <dgm:t>
        <a:bodyPr/>
        <a:lstStyle/>
        <a:p>
          <a:endParaRPr lang="en-US"/>
        </a:p>
      </dgm:t>
    </dgm:pt>
    <dgm:pt modelId="{E0D15ACB-1F22-461F-8FB1-EA8624F2024E}" type="sibTrans" cxnId="{08FA9FD3-AACA-4A74-A505-214ECD76CF9D}">
      <dgm:prSet/>
      <dgm:spPr/>
      <dgm:t>
        <a:bodyPr/>
        <a:lstStyle/>
        <a:p>
          <a:endParaRPr lang="en-US"/>
        </a:p>
      </dgm:t>
    </dgm:pt>
    <dgm:pt modelId="{7F3CE152-10C5-4358-ABE5-7EBCC45EF3E8}" type="pres">
      <dgm:prSet presAssocID="{5CAD5BBB-F636-4437-9B26-20BC9F7C5B20}" presName="Name0" presStyleCnt="0">
        <dgm:presLayoutVars>
          <dgm:dir/>
          <dgm:resizeHandles val="exact"/>
        </dgm:presLayoutVars>
      </dgm:prSet>
      <dgm:spPr/>
    </dgm:pt>
    <dgm:pt modelId="{29CE2531-E14D-4174-A9F4-6B4DFD9F6E92}" type="pres">
      <dgm:prSet presAssocID="{5CAD5BBB-F636-4437-9B26-20BC9F7C5B20}" presName="cycle" presStyleCnt="0"/>
      <dgm:spPr/>
    </dgm:pt>
    <dgm:pt modelId="{668A20AC-D17A-4E4D-BC72-3AF72ED1E0C5}" type="pres">
      <dgm:prSet presAssocID="{3A775487-EE1A-4FE5-BFDE-F5FDD4D4EFA8}" presName="nodeFirstNode" presStyleLbl="node1" presStyleIdx="0" presStyleCnt="5">
        <dgm:presLayoutVars>
          <dgm:bulletEnabled val="1"/>
        </dgm:presLayoutVars>
      </dgm:prSet>
      <dgm:spPr/>
    </dgm:pt>
    <dgm:pt modelId="{A6E16739-7F32-4EF1-923E-2F4FE00F7936}" type="pres">
      <dgm:prSet presAssocID="{93648685-24B0-4DE3-8F1C-C23FF5F6B1C5}" presName="sibTransFirstNode" presStyleLbl="bgShp" presStyleIdx="0" presStyleCnt="1"/>
      <dgm:spPr/>
    </dgm:pt>
    <dgm:pt modelId="{A300E932-B737-403B-AB2D-66942BC1B912}" type="pres">
      <dgm:prSet presAssocID="{534204CB-3EAC-430F-AD72-DBDA083660C4}" presName="nodeFollowingNodes" presStyleLbl="node1" presStyleIdx="1" presStyleCnt="5">
        <dgm:presLayoutVars>
          <dgm:bulletEnabled val="1"/>
        </dgm:presLayoutVars>
      </dgm:prSet>
      <dgm:spPr/>
    </dgm:pt>
    <dgm:pt modelId="{00F10353-70C4-4E33-B338-B832CF06DE0C}" type="pres">
      <dgm:prSet presAssocID="{5404E109-ABA8-479A-A9D9-EB506F286E29}" presName="nodeFollowingNodes" presStyleLbl="node1" presStyleIdx="2" presStyleCnt="5">
        <dgm:presLayoutVars>
          <dgm:bulletEnabled val="1"/>
        </dgm:presLayoutVars>
      </dgm:prSet>
      <dgm:spPr/>
    </dgm:pt>
    <dgm:pt modelId="{EB6DFDBB-1A7A-4518-A3D6-948E6BDDD0FE}" type="pres">
      <dgm:prSet presAssocID="{97C8BBAE-181C-4EC8-82AB-EABEE0054CAB}" presName="nodeFollowingNodes" presStyleLbl="node1" presStyleIdx="3" presStyleCnt="5">
        <dgm:presLayoutVars>
          <dgm:bulletEnabled val="1"/>
        </dgm:presLayoutVars>
      </dgm:prSet>
      <dgm:spPr/>
    </dgm:pt>
    <dgm:pt modelId="{268F7F03-95DF-462B-8781-FA33CF96A821}" type="pres">
      <dgm:prSet presAssocID="{EF1C0610-1784-4491-9CAB-86D7D94A122E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9F83C328-F8AD-4301-B0F2-DC913266960D}" type="presOf" srcId="{534204CB-3EAC-430F-AD72-DBDA083660C4}" destId="{A300E932-B737-403B-AB2D-66942BC1B912}" srcOrd="0" destOrd="0" presId="urn:microsoft.com/office/officeart/2005/8/layout/cycle3"/>
    <dgm:cxn modelId="{8F128860-8160-4C50-92B0-F1DB05D962DB}" type="presOf" srcId="{93648685-24B0-4DE3-8F1C-C23FF5F6B1C5}" destId="{A6E16739-7F32-4EF1-923E-2F4FE00F7936}" srcOrd="0" destOrd="0" presId="urn:microsoft.com/office/officeart/2005/8/layout/cycle3"/>
    <dgm:cxn modelId="{3F400D9E-5DA8-4BB7-BD85-4DFCDD1833FB}" srcId="{5CAD5BBB-F636-4437-9B26-20BC9F7C5B20}" destId="{534204CB-3EAC-430F-AD72-DBDA083660C4}" srcOrd="1" destOrd="0" parTransId="{1AC6BD04-AF5C-48F3-AECF-F0E100CA0361}" sibTransId="{D79E3980-37EC-4670-8029-82AEBCD6C739}"/>
    <dgm:cxn modelId="{940BDFA3-2461-47A4-B477-F0FB470BDDDE}" srcId="{5CAD5BBB-F636-4437-9B26-20BC9F7C5B20}" destId="{97C8BBAE-181C-4EC8-82AB-EABEE0054CAB}" srcOrd="3" destOrd="0" parTransId="{39DF786C-2D4F-423F-8897-4D9CFE8B8D83}" sibTransId="{C47315E6-026C-43C3-9BD0-0A1596AEA706}"/>
    <dgm:cxn modelId="{3CE4A0A8-6C1E-4379-BE64-08C133A2D753}" type="presOf" srcId="{3A775487-EE1A-4FE5-BFDE-F5FDD4D4EFA8}" destId="{668A20AC-D17A-4E4D-BC72-3AF72ED1E0C5}" srcOrd="0" destOrd="0" presId="urn:microsoft.com/office/officeart/2005/8/layout/cycle3"/>
    <dgm:cxn modelId="{C741E2A9-BC1E-4014-B0B5-5920FA869960}" srcId="{5CAD5BBB-F636-4437-9B26-20BC9F7C5B20}" destId="{3A775487-EE1A-4FE5-BFDE-F5FDD4D4EFA8}" srcOrd="0" destOrd="0" parTransId="{39AED6F2-1054-477E-BF97-102138D7EC2C}" sibTransId="{93648685-24B0-4DE3-8F1C-C23FF5F6B1C5}"/>
    <dgm:cxn modelId="{137F9BAD-7360-4C06-A341-81816C272E94}" type="presOf" srcId="{EF1C0610-1784-4491-9CAB-86D7D94A122E}" destId="{268F7F03-95DF-462B-8781-FA33CF96A821}" srcOrd="0" destOrd="0" presId="urn:microsoft.com/office/officeart/2005/8/layout/cycle3"/>
    <dgm:cxn modelId="{08FA9FD3-AACA-4A74-A505-214ECD76CF9D}" srcId="{5CAD5BBB-F636-4437-9B26-20BC9F7C5B20}" destId="{EF1C0610-1784-4491-9CAB-86D7D94A122E}" srcOrd="4" destOrd="0" parTransId="{F33071AE-F201-4E46-83B7-9E637DD8FA44}" sibTransId="{E0D15ACB-1F22-461F-8FB1-EA8624F2024E}"/>
    <dgm:cxn modelId="{6E010BE1-82F1-465A-91A9-E459E8B81C1E}" type="presOf" srcId="{5CAD5BBB-F636-4437-9B26-20BC9F7C5B20}" destId="{7F3CE152-10C5-4358-ABE5-7EBCC45EF3E8}" srcOrd="0" destOrd="0" presId="urn:microsoft.com/office/officeart/2005/8/layout/cycle3"/>
    <dgm:cxn modelId="{073986EF-48F0-450F-AA50-BA2E53BE3AC1}" srcId="{5CAD5BBB-F636-4437-9B26-20BC9F7C5B20}" destId="{5404E109-ABA8-479A-A9D9-EB506F286E29}" srcOrd="2" destOrd="0" parTransId="{E60EF8D7-936A-4973-8471-FCD746516DF6}" sibTransId="{9CC3689B-5D33-41DD-8672-7D5BA7E9DE1F}"/>
    <dgm:cxn modelId="{A96E33F1-F881-4E6A-903F-57177CA8E70A}" type="presOf" srcId="{5404E109-ABA8-479A-A9D9-EB506F286E29}" destId="{00F10353-70C4-4E33-B338-B832CF06DE0C}" srcOrd="0" destOrd="0" presId="urn:microsoft.com/office/officeart/2005/8/layout/cycle3"/>
    <dgm:cxn modelId="{03C6B7FE-1EDE-4F78-8B41-AA96AB83AEBF}" type="presOf" srcId="{97C8BBAE-181C-4EC8-82AB-EABEE0054CAB}" destId="{EB6DFDBB-1A7A-4518-A3D6-948E6BDDD0FE}" srcOrd="0" destOrd="0" presId="urn:microsoft.com/office/officeart/2005/8/layout/cycle3"/>
    <dgm:cxn modelId="{B97F561D-7231-45F0-B4C5-C3236518BD13}" type="presParOf" srcId="{7F3CE152-10C5-4358-ABE5-7EBCC45EF3E8}" destId="{29CE2531-E14D-4174-A9F4-6B4DFD9F6E92}" srcOrd="0" destOrd="0" presId="urn:microsoft.com/office/officeart/2005/8/layout/cycle3"/>
    <dgm:cxn modelId="{0BC3AEFD-0E2F-4BCA-96CF-41024D6A552E}" type="presParOf" srcId="{29CE2531-E14D-4174-A9F4-6B4DFD9F6E92}" destId="{668A20AC-D17A-4E4D-BC72-3AF72ED1E0C5}" srcOrd="0" destOrd="0" presId="urn:microsoft.com/office/officeart/2005/8/layout/cycle3"/>
    <dgm:cxn modelId="{E2B9FF0A-0BF1-49F8-BF88-405781E2FA1C}" type="presParOf" srcId="{29CE2531-E14D-4174-A9F4-6B4DFD9F6E92}" destId="{A6E16739-7F32-4EF1-923E-2F4FE00F7936}" srcOrd="1" destOrd="0" presId="urn:microsoft.com/office/officeart/2005/8/layout/cycle3"/>
    <dgm:cxn modelId="{77C3D7DE-0E15-4129-96A4-C3A4A12AEB07}" type="presParOf" srcId="{29CE2531-E14D-4174-A9F4-6B4DFD9F6E92}" destId="{A300E932-B737-403B-AB2D-66942BC1B912}" srcOrd="2" destOrd="0" presId="urn:microsoft.com/office/officeart/2005/8/layout/cycle3"/>
    <dgm:cxn modelId="{DE8A6C68-4CE7-47E2-9BD3-08B2EB7651E2}" type="presParOf" srcId="{29CE2531-E14D-4174-A9F4-6B4DFD9F6E92}" destId="{00F10353-70C4-4E33-B338-B832CF06DE0C}" srcOrd="3" destOrd="0" presId="urn:microsoft.com/office/officeart/2005/8/layout/cycle3"/>
    <dgm:cxn modelId="{EC0D2432-29A8-48AA-8325-F9CC0D9C1F7A}" type="presParOf" srcId="{29CE2531-E14D-4174-A9F4-6B4DFD9F6E92}" destId="{EB6DFDBB-1A7A-4518-A3D6-948E6BDDD0FE}" srcOrd="4" destOrd="0" presId="urn:microsoft.com/office/officeart/2005/8/layout/cycle3"/>
    <dgm:cxn modelId="{10450398-20FB-4E55-A6F7-1C31C2DB64A8}" type="presParOf" srcId="{29CE2531-E14D-4174-A9F4-6B4DFD9F6E92}" destId="{268F7F03-95DF-462B-8781-FA33CF96A821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16739-7F32-4EF1-923E-2F4FE00F7936}">
      <dsp:nvSpPr>
        <dsp:cNvPr id="0" name=""/>
        <dsp:cNvSpPr/>
      </dsp:nvSpPr>
      <dsp:spPr>
        <a:xfrm>
          <a:off x="1285811" y="-29511"/>
          <a:ext cx="5048376" cy="5048376"/>
        </a:xfrm>
        <a:prstGeom prst="circularArrow">
          <a:avLst>
            <a:gd name="adj1" fmla="val 5544"/>
            <a:gd name="adj2" fmla="val 330680"/>
            <a:gd name="adj3" fmla="val 13777222"/>
            <a:gd name="adj4" fmla="val 17385175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A20AC-D17A-4E4D-BC72-3AF72ED1E0C5}">
      <dsp:nvSpPr>
        <dsp:cNvPr id="0" name=""/>
        <dsp:cNvSpPr/>
      </dsp:nvSpPr>
      <dsp:spPr>
        <a:xfrm>
          <a:off x="2628676" y="2088"/>
          <a:ext cx="2362646" cy="118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Establish boundary</a:t>
          </a:r>
        </a:p>
      </dsp:txBody>
      <dsp:txXfrm>
        <a:off x="2686343" y="59755"/>
        <a:ext cx="2247312" cy="1065989"/>
      </dsp:txXfrm>
    </dsp:sp>
    <dsp:sp modelId="{A300E932-B737-403B-AB2D-66942BC1B912}">
      <dsp:nvSpPr>
        <dsp:cNvPr id="0" name=""/>
        <dsp:cNvSpPr/>
      </dsp:nvSpPr>
      <dsp:spPr>
        <a:xfrm>
          <a:off x="4676135" y="1489655"/>
          <a:ext cx="2362646" cy="118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Identify threat types</a:t>
          </a:r>
        </a:p>
      </dsp:txBody>
      <dsp:txXfrm>
        <a:off x="4733802" y="1547322"/>
        <a:ext cx="2247312" cy="1065989"/>
      </dsp:txXfrm>
    </dsp:sp>
    <dsp:sp modelId="{00F10353-70C4-4E33-B338-B832CF06DE0C}">
      <dsp:nvSpPr>
        <dsp:cNvPr id="0" name=""/>
        <dsp:cNvSpPr/>
      </dsp:nvSpPr>
      <dsp:spPr>
        <a:xfrm>
          <a:off x="3894076" y="3896587"/>
          <a:ext cx="2362646" cy="118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Collect &amp; QC Information</a:t>
          </a:r>
        </a:p>
      </dsp:txBody>
      <dsp:txXfrm>
        <a:off x="3951743" y="3954254"/>
        <a:ext cx="2247312" cy="1065989"/>
      </dsp:txXfrm>
    </dsp:sp>
    <dsp:sp modelId="{EB6DFDBB-1A7A-4518-A3D6-948E6BDDD0FE}">
      <dsp:nvSpPr>
        <dsp:cNvPr id="0" name=""/>
        <dsp:cNvSpPr/>
      </dsp:nvSpPr>
      <dsp:spPr>
        <a:xfrm>
          <a:off x="1363277" y="3896587"/>
          <a:ext cx="2362646" cy="118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Fill data gaps</a:t>
          </a:r>
        </a:p>
      </dsp:txBody>
      <dsp:txXfrm>
        <a:off x="1420944" y="3954254"/>
        <a:ext cx="2247312" cy="1065989"/>
      </dsp:txXfrm>
    </dsp:sp>
    <dsp:sp modelId="{268F7F03-95DF-462B-8781-FA33CF96A821}">
      <dsp:nvSpPr>
        <dsp:cNvPr id="0" name=""/>
        <dsp:cNvSpPr/>
      </dsp:nvSpPr>
      <dsp:spPr>
        <a:xfrm>
          <a:off x="581217" y="1489655"/>
          <a:ext cx="2362646" cy="1181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Prioritize threats</a:t>
          </a:r>
        </a:p>
      </dsp:txBody>
      <dsp:txXfrm>
        <a:off x="638884" y="1547322"/>
        <a:ext cx="2247312" cy="1065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/>
              <a:t>AWWA WIC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/>
              <a:t>11/01/16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FFF04-2848-4CA1-9141-B5A6966CAA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31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2" tIns="48326" rIns="96652" bIns="4832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2" tIns="48326" rIns="96652" bIns="48326" rtlCol="0"/>
          <a:lstStyle>
            <a:lvl1pPr algn="r">
              <a:defRPr sz="1200"/>
            </a:lvl1pPr>
          </a:lstStyle>
          <a:p>
            <a:fld id="{55211658-2F39-4CE4-BDAB-F2530BE93749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19138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2" tIns="48326" rIns="96652" bIns="4832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2" tIns="48326" rIns="96652" bIns="483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2" tIns="48326" rIns="96652" bIns="4832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2" tIns="48326" rIns="96652" bIns="48326" rtlCol="0" anchor="b"/>
          <a:lstStyle>
            <a:lvl1pPr algn="r">
              <a:defRPr sz="1200"/>
            </a:lvl1pPr>
          </a:lstStyle>
          <a:p>
            <a:fld id="{26B1DB2B-DA15-4E99-B709-26487EE68F9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115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="0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01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98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3120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19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216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342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854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25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001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0755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2C85F-697A-0F4C-B32C-AC46DD783C2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217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498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2C85F-697A-0F4C-B32C-AC46DD783C2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4249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02C85F-697A-0F4C-B32C-AC46DD783C2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910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502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15E22-3B95-45CE-9CD9-B47F8BB188C4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spcAft>
                <a:spcPts val="611"/>
              </a:spcAft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3676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15E22-3B95-45CE-9CD9-B47F8BB188C4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171450" indent="-171450">
              <a:spcAft>
                <a:spcPts val="611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993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371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043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8185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15E22-3B95-45CE-9CD9-B47F8BB188C4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171450" indent="-171450">
              <a:spcAft>
                <a:spcPts val="611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09024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398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749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5044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7462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15E22-3B95-45CE-9CD9-B47F8BB188C4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171450" indent="-171450">
              <a:spcAft>
                <a:spcPts val="611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0348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315E22-3B95-45CE-9CD9-B47F8BB188C4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6" name="Notes Placeholder 5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marL="171450" indent="-171450">
              <a:spcAft>
                <a:spcPts val="611"/>
              </a:spcAft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7319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B1DB2B-DA15-4E99-B709-26487EE68F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1206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203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05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953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603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862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57300" y="719138"/>
            <a:ext cx="48006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1DB2B-DA15-4E99-B709-26487EE68F93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014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fglavey.AMER\Dropbox (P2 Creative Services)\Creative Services (1)\Marcom Amer\EPA AES\2502 PPT\4-Images\epa_u.s.environprotectagency.emf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459582" y="342896"/>
            <a:ext cx="2361662" cy="3383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03520"/>
            <a:ext cx="5577840" cy="338554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200" b="1" kern="0" baseline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833949"/>
            <a:ext cx="5577840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600" b="1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6675120"/>
            <a:ext cx="9144000" cy="182880"/>
          </a:xfrm>
          <a:prstGeom prst="rect">
            <a:avLst/>
          </a:prstGeom>
          <a:solidFill>
            <a:srgbClr val="6D6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07466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6"/>
          <p:cNvSpPr>
            <a:spLocks noGrp="1"/>
          </p:cNvSpPr>
          <p:nvPr>
            <p:ph type="title" hasCustomPrompt="1"/>
          </p:nvPr>
        </p:nvSpPr>
        <p:spPr>
          <a:xfrm>
            <a:off x="835579" y="276446"/>
            <a:ext cx="7868942" cy="645041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rgbClr val="0097CD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57250" y="1063625"/>
            <a:ext cx="7861300" cy="443695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6A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299158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52643" y="276446"/>
            <a:ext cx="7151877" cy="645041"/>
          </a:xfrm>
          <a:prstGeom prst="rect">
            <a:avLst/>
          </a:prstGeom>
        </p:spPr>
        <p:txBody>
          <a:bodyPr/>
          <a:lstStyle>
            <a:lvl1pPr>
              <a:defRPr b="1" baseline="0">
                <a:solidFill>
                  <a:srgbClr val="0097CD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Alternate Content Slide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73618" y="1063625"/>
            <a:ext cx="7144931" cy="386988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0076A0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152965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ection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fglavey.AMER\Dropbox (P2 Creative Services)\Creative Services (1)\Marcom Amer\EPA AES\2502 PPT\4-Images\Wave Shapes\2501-15_WaterWaveShape1-Divider Page Bottom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5259631"/>
            <a:ext cx="5084797" cy="1434818"/>
          </a:xfrm>
          <a:prstGeom prst="rect">
            <a:avLst/>
          </a:prstGeom>
          <a:noFill/>
        </p:spPr>
      </p:pic>
      <p:pic>
        <p:nvPicPr>
          <p:cNvPr id="3074" name="Picture 2" descr="C:\Users\fglavey.AMER\Dropbox (P2 Creative Services)\Creative Services (1)\Marcom Amer\EPA AES\2502 PPT\4-Images\2501-15_WaterWaveShape1-Interior Page-2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34975" y="0"/>
            <a:ext cx="6509026" cy="1600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965373"/>
            <a:ext cx="5577840" cy="338554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200" b="1" kern="0" baseline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95802"/>
            <a:ext cx="5577840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lang="en-US" sz="1600" b="1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4" descr="C:\Users\fglavey.AMER\Dropbox (P2 Creative Services)\Creative Services (1)\Marcom Amer\EPA AES\2502 PPT\4-Images\epa_u.s.environprotectagency.emf"/>
          <p:cNvPicPr>
            <a:picLocks noChangeAspect="1" noChangeArrowheads="1"/>
          </p:cNvPicPr>
          <p:nvPr userDrawn="1"/>
        </p:nvPicPr>
        <p:blipFill>
          <a:blip r:embed="rId4" cstate="print"/>
          <a:stretch>
            <a:fillRect/>
          </a:stretch>
        </p:blipFill>
        <p:spPr bwMode="auto">
          <a:xfrm>
            <a:off x="459582" y="342896"/>
            <a:ext cx="2361662" cy="33832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 userDrawn="1"/>
        </p:nvSpPr>
        <p:spPr>
          <a:xfrm>
            <a:off x="0" y="6675120"/>
            <a:ext cx="9144000" cy="182880"/>
          </a:xfrm>
          <a:prstGeom prst="rect">
            <a:avLst/>
          </a:prstGeom>
          <a:solidFill>
            <a:srgbClr val="6D6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9" name="Picture 8" descr="141205-WQ-SRS-LogoWtext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010400" y="6248402"/>
            <a:ext cx="1981200" cy="325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66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all Ou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fglavey.AMER\Dropbox (P2 Creative Services)\Creative Services (1)\Marcom Amer\EPA AES\2502 PPT\4-Images\2501-15_WaterWaveShape1-Interior Page-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4975" y="0"/>
            <a:ext cx="6509026" cy="1600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110566"/>
            <a:ext cx="9144000" cy="13683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0" tIns="457200" rIns="457200" bIns="457200" rtlCol="0" anchor="ctr"/>
          <a:lstStyle>
            <a:lvl1pPr marL="0" algn="l" defTabSz="914400" rtl="0" eaLnBrk="1" latinLnBrk="0" hangingPunct="1">
              <a:lnSpc>
                <a:spcPct val="150000"/>
              </a:lnSpc>
              <a:defRPr lang="en-US" sz="2200" b="1" kern="1200" dirty="0">
                <a:solidFill>
                  <a:schemeClr val="lt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4" descr="C:\Users\fglavey.AMER\Dropbox (P2 Creative Services)\Creative Services (1)\Marcom Amer\EPA AES\2502 PPT\4-Images\epa_u.s.environprotectagency.emf"/>
          <p:cNvPicPr>
            <a:picLocks noChangeAspect="1" noChangeArrowheads="1"/>
          </p:cNvPicPr>
          <p:nvPr userDrawn="1"/>
        </p:nvPicPr>
        <p:blipFill>
          <a:blip r:embed="rId3" cstate="print"/>
          <a:stretch>
            <a:fillRect/>
          </a:stretch>
        </p:blipFill>
        <p:spPr bwMode="auto">
          <a:xfrm>
            <a:off x="459582" y="342896"/>
            <a:ext cx="2361662" cy="338328"/>
          </a:xfrm>
          <a:prstGeom prst="rect">
            <a:avLst/>
          </a:prstGeom>
          <a:noFill/>
        </p:spPr>
      </p:pic>
      <p:pic>
        <p:nvPicPr>
          <p:cNvPr id="7" name="Picture 3" descr="C:\Users\fglavey.AMER\Dropbox (P2 Creative Services)\Creative Services (1)\Marcom Amer\EPA AES\2502 PPT\4-Images\Wave Shapes\2501-15_WaterWaveShape1-Divider Page Bottom.jpg"/>
          <p:cNvPicPr>
            <a:picLocks noChangeAspect="1" noChangeArrowheads="1"/>
          </p:cNvPicPr>
          <p:nvPr userDrawn="1"/>
        </p:nvPicPr>
        <p:blipFill>
          <a:blip r:embed="rId4" cstate="print"/>
          <a:stretch>
            <a:fillRect/>
          </a:stretch>
        </p:blipFill>
        <p:spPr bwMode="auto">
          <a:xfrm>
            <a:off x="1" y="5259631"/>
            <a:ext cx="5084797" cy="143481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 userDrawn="1"/>
        </p:nvSpPr>
        <p:spPr>
          <a:xfrm>
            <a:off x="0" y="6675120"/>
            <a:ext cx="9144000" cy="182880"/>
          </a:xfrm>
          <a:prstGeom prst="rect">
            <a:avLst/>
          </a:prstGeom>
          <a:solidFill>
            <a:srgbClr val="6D6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1568116" y="304800"/>
            <a:ext cx="1295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0" name="Picture 9" descr="141010-WQ-SRS-Logo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001000" y="6324602"/>
            <a:ext cx="762000" cy="286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3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spAutoFit/>
          </a:bodyPr>
          <a:lstStyle>
            <a:lvl1pPr marL="0" algn="l" defTabSz="1088232" rtl="0" eaLnBrk="1" latinLnBrk="0" hangingPunct="1"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920242"/>
            <a:ext cx="8229600" cy="138499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66688" indent="-166688">
              <a:spcBef>
                <a:spcPts val="600"/>
              </a:spcBef>
              <a:defRPr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-234950">
              <a:spcBef>
                <a:spcPts val="0"/>
              </a:spcBef>
              <a:defRPr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568325" indent="-166688">
              <a:spcBef>
                <a:spcPts val="0"/>
              </a:spcBef>
              <a:defRPr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803275" indent="-234950">
              <a:spcBef>
                <a:spcPts val="0"/>
              </a:spcBef>
              <a:defRPr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1025525" indent="-222250">
              <a:spcBef>
                <a:spcPts val="0"/>
              </a:spcBef>
              <a:defRPr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7" name="Date Placeholder 12"/>
          <p:cNvSpPr>
            <a:spLocks noGrp="1"/>
          </p:cNvSpPr>
          <p:nvPr>
            <p:ph type="dt" sz="half" idx="2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8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3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242"/>
            <a:ext cx="4038600" cy="138499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242"/>
            <a:ext cx="4038600" cy="138499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5" name="Date Placeholder 12"/>
          <p:cNvSpPr>
            <a:spLocks noGrp="1"/>
          </p:cNvSpPr>
          <p:nvPr>
            <p:ph type="dt" sz="half" idx="10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6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458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4002"/>
            <a:ext cx="8229600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048002"/>
            <a:ext cx="8229600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tx2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5" name="Date Placeholder 12"/>
          <p:cNvSpPr>
            <a:spLocks noGrp="1"/>
          </p:cNvSpPr>
          <p:nvPr>
            <p:ph type="dt" sz="half" idx="10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6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1"/>
          </p:nvPr>
        </p:nvSpPr>
        <p:spPr>
          <a:xfrm>
            <a:off x="457200" y="4594702"/>
            <a:ext cx="8229600" cy="1384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0458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b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1"/>
            <a:ext cx="4040188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94562"/>
            <a:ext cx="4040188" cy="138499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828801"/>
            <a:ext cx="4041775" cy="27699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94562"/>
            <a:ext cx="4041775" cy="138499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l" defTabSz="914400" rtl="0" eaLnBrk="1" latinLnBrk="0" hangingPunct="1"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ts val="0"/>
              </a:spcBef>
              <a:buFont typeface="Arial" pitchFamily="34" charset="0"/>
              <a:defRPr lang="en-US" sz="1800" kern="0" baseline="0">
                <a:solidFill>
                  <a:schemeClr val="bg1">
                    <a:lumMod val="6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13"/>
          <p:cNvSpPr>
            <a:spLocks noGrp="1"/>
          </p:cNvSpPr>
          <p:nvPr>
            <p:ph type="ftr" sz="quarter" idx="10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7" name="Date Placeholder 12"/>
          <p:cNvSpPr>
            <a:spLocks noGrp="1"/>
          </p:cNvSpPr>
          <p:nvPr>
            <p:ph type="dt" sz="half" idx="11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8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33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5" name="Date Placeholder 12"/>
          <p:cNvSpPr>
            <a:spLocks noGrp="1"/>
          </p:cNvSpPr>
          <p:nvPr>
            <p:ph type="dt" sz="half" idx="2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6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714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9" name="Date Placeholder 12"/>
          <p:cNvSpPr>
            <a:spLocks noGrp="1"/>
          </p:cNvSpPr>
          <p:nvPr>
            <p:ph type="dt" sz="half" idx="2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37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oter Placeholder 13"/>
          <p:cNvSpPr>
            <a:spLocks noGrp="1"/>
          </p:cNvSpPr>
          <p:nvPr>
            <p:ph type="ftr" sz="quarter" idx="3"/>
          </p:nvPr>
        </p:nvSpPr>
        <p:spPr>
          <a:xfrm>
            <a:off x="3124200" y="6477000"/>
            <a:ext cx="2895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ctr" defTabSz="820738" rtl="0" eaLnBrk="1" latinLnBrk="0" hangingPunct="1">
              <a:spcBef>
                <a:spcPct val="50000"/>
              </a:spcBef>
              <a:defRPr lang="en-US" sz="1000" kern="1200" dirty="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11" name="Title Placeholder 10"/>
          <p:cNvSpPr>
            <a:spLocks noGrp="1"/>
          </p:cNvSpPr>
          <p:nvPr>
            <p:ph type="title"/>
          </p:nvPr>
        </p:nvSpPr>
        <p:spPr>
          <a:xfrm>
            <a:off x="457201" y="914400"/>
            <a:ext cx="42399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57200" y="1920242"/>
            <a:ext cx="8229600" cy="13849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2"/>
          </p:nvPr>
        </p:nvSpPr>
        <p:spPr>
          <a:xfrm>
            <a:off x="457199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l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5D8BD3B-1FE8-49DA-887A-BAF6749ABAF1}" type="datetimeFigureOut">
              <a:rPr lang="en-US" smtClean="0"/>
              <a:pPr/>
              <a:t>5/30/2019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>
          <a:xfrm>
            <a:off x="6588127" y="6477000"/>
            <a:ext cx="21336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>
            <a:lvl1pPr marL="0" algn="r" defTabSz="820738" rtl="0" eaLnBrk="1" latinLnBrk="0" hangingPunct="1">
              <a:spcBef>
                <a:spcPct val="50000"/>
              </a:spcBef>
              <a:defRPr lang="en-US" sz="1000" kern="1200" smtClean="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2C97E85-39C8-46DF-A5C0-20FC2DC0B2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4" descr="C:\Users\fglavey.AMER\Dropbox (P2 Creative Services)\Creative Services (1)\Marcom Amer\EPA AES\2502 PPT\4-Images\epa_u.s.environprotectagency.emf"/>
          <p:cNvPicPr>
            <a:picLocks noChangeAspect="1" noChangeArrowheads="1"/>
          </p:cNvPicPr>
          <p:nvPr userDrawn="1"/>
        </p:nvPicPr>
        <p:blipFill>
          <a:blip r:embed="rId13" cstate="print"/>
          <a:srcRect r="52969"/>
          <a:stretch>
            <a:fillRect/>
          </a:stretch>
        </p:blipFill>
        <p:spPr bwMode="auto">
          <a:xfrm>
            <a:off x="459582" y="342896"/>
            <a:ext cx="1110713" cy="338328"/>
          </a:xfrm>
          <a:prstGeom prst="rect">
            <a:avLst/>
          </a:prstGeom>
          <a:noFill/>
        </p:spPr>
      </p:pic>
      <p:pic>
        <p:nvPicPr>
          <p:cNvPr id="10" name="Picture 3" descr="C:\Users\fglavey.AMER\Dropbox (P2 Creative Services)\Creative Services (1)\Marcom Amer\EPA AES\2502 PPT\4-Images\2501-15_EPA PPT WaterWaveShape1-Interior Page.jpg"/>
          <p:cNvPicPr>
            <a:picLocks noChangeAspect="1" noChangeArrowheads="1"/>
          </p:cNvPicPr>
          <p:nvPr userDrawn="1"/>
        </p:nvPicPr>
        <p:blipFill>
          <a:blip r:embed="rId14" cstate="print"/>
          <a:srcRect t="46391"/>
          <a:stretch>
            <a:fillRect/>
          </a:stretch>
        </p:blipFill>
        <p:spPr bwMode="auto">
          <a:xfrm>
            <a:off x="4941646" y="2"/>
            <a:ext cx="4202354" cy="553845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 userDrawn="1"/>
        </p:nvSpPr>
        <p:spPr>
          <a:xfrm>
            <a:off x="0" y="6675120"/>
            <a:ext cx="9144000" cy="182880"/>
          </a:xfrm>
          <a:prstGeom prst="rect">
            <a:avLst/>
          </a:prstGeom>
          <a:solidFill>
            <a:srgbClr val="6D6E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843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  <p:sldLayoutId id="2147483650" r:id="rId4"/>
    <p:sldLayoutId id="2147483652" r:id="rId5"/>
    <p:sldLayoutId id="2147483660" r:id="rId6"/>
    <p:sldLayoutId id="2147483653" r:id="rId7"/>
    <p:sldLayoutId id="2147483654" r:id="rId8"/>
    <p:sldLayoutId id="2147483655" r:id="rId9"/>
    <p:sldLayoutId id="2147483661" r:id="rId10"/>
    <p:sldLayoutId id="2147483662" r:id="rId11"/>
  </p:sldLayoutIdLst>
  <p:hf sldNum="0" hdr="0" ftr="0" dt="0"/>
  <p:txStyles>
    <p:titleStyle>
      <a:lvl1pPr marL="0" algn="l" defTabSz="1088232" rtl="0" eaLnBrk="1" latinLnBrk="0" hangingPunct="1">
        <a:spcBef>
          <a:spcPct val="0"/>
        </a:spcBef>
        <a:buNone/>
        <a:defRPr lang="en-US" sz="2400" b="1" kern="0" spc="0" baseline="0" dirty="0" smtClean="0">
          <a:solidFill>
            <a:schemeClr val="tx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166688" indent="-166688" algn="l" defTabSz="914400" rtl="0" eaLnBrk="1" latinLnBrk="0" hangingPunct="1">
        <a:spcBef>
          <a:spcPct val="20000"/>
        </a:spcBef>
        <a:buFont typeface="Arial" pitchFamily="34" charset="0"/>
        <a:buChar char="•"/>
        <a:defRPr lang="en-US" sz="1800" kern="0" baseline="0" smtClean="0">
          <a:solidFill>
            <a:schemeClr val="bg1">
              <a:lumMod val="6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457200" indent="-234950" algn="l" defTabSz="914400" rtl="0" eaLnBrk="1" latinLnBrk="0" hangingPunct="1">
        <a:spcBef>
          <a:spcPts val="0"/>
        </a:spcBef>
        <a:buFont typeface="Arial" pitchFamily="34" charset="0"/>
        <a:buChar char="–"/>
        <a:defRPr lang="en-US" sz="1800" kern="0" baseline="0" smtClean="0">
          <a:solidFill>
            <a:schemeClr val="bg1">
              <a:lumMod val="6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692150" indent="-234950" algn="l" defTabSz="914400" rtl="0" eaLnBrk="1" latinLnBrk="0" hangingPunct="1">
        <a:spcBef>
          <a:spcPts val="0"/>
        </a:spcBef>
        <a:buFont typeface="Arial" pitchFamily="34" charset="0"/>
        <a:buChar char="•"/>
        <a:tabLst/>
        <a:defRPr lang="en-US" sz="1800" kern="0" baseline="0" smtClean="0">
          <a:solidFill>
            <a:schemeClr val="bg1">
              <a:lumMod val="6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914400" indent="-222250" algn="l" defTabSz="914400" rtl="0" eaLnBrk="1" latinLnBrk="0" hangingPunct="1">
        <a:spcBef>
          <a:spcPts val="0"/>
        </a:spcBef>
        <a:buFont typeface="Arial" pitchFamily="34" charset="0"/>
        <a:buChar char="–"/>
        <a:defRPr lang="en-US" sz="1800" kern="0" baseline="0" smtClean="0">
          <a:solidFill>
            <a:schemeClr val="bg1">
              <a:lumMod val="6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149350" indent="-234950" algn="l" defTabSz="914400" rtl="0" eaLnBrk="1" latinLnBrk="0" hangingPunct="1">
        <a:spcBef>
          <a:spcPts val="0"/>
        </a:spcBef>
        <a:buFont typeface="Arial" pitchFamily="34" charset="0"/>
        <a:buChar char="»"/>
        <a:defRPr lang="en-US" sz="1800" kern="0" baseline="0" dirty="0" smtClean="0">
          <a:solidFill>
            <a:schemeClr val="bg1">
              <a:lumMod val="6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openclipart.org/detail/172038/due-business-stamp-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allgeier.steve@epa.gov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hyperlink" Target="mailto:sdinkins@orsanco.or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feministfruitcake.blogspot.com/" TargetMode="Externa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intercontinentalcry.org/concerns-over-cyanide-leakage-at-gold-ridge-mine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7"/>
          <p:cNvSpPr txBox="1">
            <a:spLocks/>
          </p:cNvSpPr>
          <p:nvPr/>
        </p:nvSpPr>
        <p:spPr>
          <a:xfrm>
            <a:off x="304800" y="1143000"/>
            <a:ext cx="84582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rtlCol="0" anchor="ctr" anchorCtr="0">
            <a:sp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2200" b="1" kern="0" spc="0" baseline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3600" dirty="0"/>
              <a:t>Preparing for Spills into Spills into Sources of Drinking Water</a:t>
            </a:r>
          </a:p>
        </p:txBody>
      </p:sp>
      <p:sp>
        <p:nvSpPr>
          <p:cNvPr id="8" name="Title 29">
            <a:extLst>
              <a:ext uri="{FF2B5EF4-FFF2-40B4-BE49-F238E27FC236}">
                <a16:creationId xmlns:a16="http://schemas.microsoft.com/office/drawing/2014/main" id="{24331F45-6734-4713-B478-52F61F6B8BB8}"/>
              </a:ext>
            </a:extLst>
          </p:cNvPr>
          <p:cNvSpPr txBox="1">
            <a:spLocks/>
          </p:cNvSpPr>
          <p:nvPr/>
        </p:nvSpPr>
        <p:spPr>
          <a:xfrm>
            <a:off x="1951904" y="4269472"/>
            <a:ext cx="524021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b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pPr algn="ctr"/>
            <a:r>
              <a:rPr lang="en-CA" sz="2200" b="0" dirty="0">
                <a:solidFill>
                  <a:schemeClr val="accent2">
                    <a:lumMod val="50000"/>
                  </a:schemeClr>
                </a:solidFill>
              </a:rPr>
              <a:t>ORSANCO Technical Committee Meeting</a:t>
            </a:r>
          </a:p>
          <a:p>
            <a:pPr algn="ctr"/>
            <a:r>
              <a:rPr lang="en-CA" sz="2200" b="0" dirty="0">
                <a:solidFill>
                  <a:schemeClr val="accent2">
                    <a:lumMod val="50000"/>
                  </a:schemeClr>
                </a:solidFill>
              </a:rPr>
              <a:t>June 5, 2019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F09D79-4237-4722-83B0-DFC21264AE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475"/>
          <a:stretch/>
        </p:blipFill>
        <p:spPr>
          <a:xfrm>
            <a:off x="5834416" y="5108253"/>
            <a:ext cx="3309584" cy="1575739"/>
          </a:xfrm>
          <a:prstGeom prst="rect">
            <a:avLst/>
          </a:prstGeom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0BB0B89E-AC39-4C54-A916-C6F5FB2505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3"/>
          <a:stretch/>
        </p:blipFill>
        <p:spPr>
          <a:xfrm>
            <a:off x="1" y="5108253"/>
            <a:ext cx="2978282" cy="15757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04705E-CA6B-475D-B3A8-A50DFB3610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397"/>
          <a:stretch/>
        </p:blipFill>
        <p:spPr>
          <a:xfrm>
            <a:off x="2978283" y="5108253"/>
            <a:ext cx="2856133" cy="1575738"/>
          </a:xfrm>
          <a:prstGeom prst="rect">
            <a:avLst/>
          </a:prstGeom>
        </p:spPr>
      </p:pic>
      <p:sp>
        <p:nvSpPr>
          <p:cNvPr id="12" name="Title 29">
            <a:extLst>
              <a:ext uri="{FF2B5EF4-FFF2-40B4-BE49-F238E27FC236}">
                <a16:creationId xmlns:a16="http://schemas.microsoft.com/office/drawing/2014/main" id="{613AC3DD-C94F-4D0F-8FCA-90D50BF59FAA}"/>
              </a:ext>
            </a:extLst>
          </p:cNvPr>
          <p:cNvSpPr txBox="1">
            <a:spLocks/>
          </p:cNvSpPr>
          <p:nvPr/>
        </p:nvSpPr>
        <p:spPr>
          <a:xfrm>
            <a:off x="1682587" y="2406138"/>
            <a:ext cx="577882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b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 dirty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>
                <a:solidFill>
                  <a:schemeClr val="tx1"/>
                </a:solidFill>
              </a:rPr>
              <a:t>Steven C. Allgeier</a:t>
            </a:r>
          </a:p>
          <a:p>
            <a:r>
              <a:rPr lang="en-CA" sz="2200" dirty="0">
                <a:solidFill>
                  <a:schemeClr val="tx1"/>
                </a:solidFill>
              </a:rPr>
              <a:t>U.S. EPA</a:t>
            </a:r>
          </a:p>
          <a:p>
            <a:r>
              <a:rPr lang="en-CA" sz="2200" dirty="0">
                <a:solidFill>
                  <a:schemeClr val="tx1"/>
                </a:solidFill>
              </a:rPr>
              <a:t>Office of Ground Water and Drinking Water</a:t>
            </a:r>
          </a:p>
          <a:p>
            <a:r>
              <a:rPr lang="en-CA" sz="2200" dirty="0">
                <a:solidFill>
                  <a:schemeClr val="tx1"/>
                </a:solidFill>
              </a:rPr>
              <a:t>Water Security Division</a:t>
            </a:r>
          </a:p>
        </p:txBody>
      </p:sp>
    </p:spTree>
    <p:extLst>
      <p:ext uri="{BB962C8B-B14F-4D97-AF65-F5344CB8AC3E}">
        <p14:creationId xmlns:p14="http://schemas.microsoft.com/office/powerpoint/2010/main" val="142372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807112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Overview of America’s Water Infrastructure Act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3716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 2005: Drinking water resilience and sustainability 		grant program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2007: Innovative water technology grant program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 2008: Improved consumer confidence reports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2012: Asset management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 2013: Community water system risk and resilience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 2014: Authorization for grants for State programs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2015: State revolving loan funds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2018: Source water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 2020: Assistance for areas affected by natural 			disasters</a:t>
            </a:r>
          </a:p>
        </p:txBody>
      </p:sp>
    </p:spTree>
    <p:extLst>
      <p:ext uri="{BB962C8B-B14F-4D97-AF65-F5344CB8AC3E}">
        <p14:creationId xmlns:p14="http://schemas.microsoft.com/office/powerpoint/2010/main" val="296563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57916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AWIA Section 2018: Source Water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399904"/>
            <a:ext cx="8083280" cy="2333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1200"/>
              </a:spcAft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Motivated by several recent source water contamination incidents, such as the MCHM spill into the Elk River in Charleston, WV in 2014</a:t>
            </a:r>
          </a:p>
          <a:p>
            <a:pPr lvl="0">
              <a:spcBef>
                <a:spcPts val="0"/>
              </a:spcBef>
              <a:spcAft>
                <a:spcPts val="1200"/>
              </a:spcAft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Amends the Emergency Planning and Community Right to Know Act (EPCRA)</a:t>
            </a:r>
          </a:p>
          <a:p>
            <a:pPr lvl="1" indent="-342900">
              <a:spcBef>
                <a:spcPts val="0"/>
              </a:spcBef>
              <a:spcAft>
                <a:spcPts val="1200"/>
              </a:spcAft>
              <a:buFontTx/>
              <a:buChar char="•"/>
              <a:defRPr/>
            </a:pP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WV Tanks 2.jpg">
            <a:extLst>
              <a:ext uri="{FF2B5EF4-FFF2-40B4-BE49-F238E27FC236}">
                <a16:creationId xmlns:a16="http://schemas.microsoft.com/office/drawing/2014/main" id="{553A8A92-7B56-48FB-9A39-D9C5F211EB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847" y="4038600"/>
            <a:ext cx="2889400" cy="2155935"/>
          </a:xfrm>
          <a:prstGeom prst="rect">
            <a:avLst/>
          </a:prstGeom>
        </p:spPr>
      </p:pic>
      <p:pic>
        <p:nvPicPr>
          <p:cNvPr id="6" name="Picture 5" descr="WV Water Distribution.jpg">
            <a:extLst>
              <a:ext uri="{FF2B5EF4-FFF2-40B4-BE49-F238E27FC236}">
                <a16:creationId xmlns:a16="http://schemas.microsoft.com/office/drawing/2014/main" id="{82BC3081-B537-4CE6-8707-11255C81CC4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8514" y="4038600"/>
            <a:ext cx="2878286" cy="21559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4D3B865-3CA1-42CF-BAF6-DA888A84D6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827" y="4069940"/>
            <a:ext cx="1475173" cy="21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609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20743" y="762000"/>
            <a:ext cx="339355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Overview of EPCRA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477216" y="1206674"/>
            <a:ext cx="4806680" cy="5498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EPCRA was created to help communities plan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 for chemical emergencies</a:t>
            </a:r>
          </a:p>
          <a:p>
            <a:pPr marL="342900" marR="0" lvl="0" indent="-342900" algn="l" defTabSz="914400" rtl="0" eaLnBrk="0" fontAlgn="base" latinLnBrk="0" hangingPunct="0">
              <a:spcBef>
                <a:spcPts val="0"/>
              </a:spcBef>
              <a:spcAft>
                <a:spcPts val="3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EPCRA regulates facilities that store or handle hazardous chemicals above threshold planning quantities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EPCRA administration and oversight: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U.S. EPA Office of Emergency Management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State Emergency Response Commissions (SERCs)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Local Emergency Planning 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Committees (LEPCs)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68590D-C25A-4F91-BCF5-77804DA2C4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33" t="8058" r="29167"/>
          <a:stretch/>
        </p:blipFill>
        <p:spPr>
          <a:xfrm>
            <a:off x="5225441" y="1625937"/>
            <a:ext cx="3886200" cy="45100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9173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43922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Key Provisions of EPCRA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3716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 301-303: Emergency Planning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b="1" kern="0" dirty="0">
                <a:solidFill>
                  <a:schemeClr val="tx1"/>
                </a:solidFill>
                <a:latin typeface="Arial"/>
              </a:rPr>
              <a:t>Sec 304: Emergency Notification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b="1" kern="0" dirty="0">
                <a:solidFill>
                  <a:schemeClr val="tx1"/>
                </a:solidFill>
                <a:latin typeface="Arial"/>
              </a:rPr>
              <a:t>Sec 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311- </a:t>
            </a:r>
            <a:r>
              <a:rPr lang="en-US" altLang="en-US" b="1" kern="0" dirty="0">
                <a:solidFill>
                  <a:schemeClr val="tx1"/>
                </a:solidFill>
                <a:latin typeface="Arial"/>
              </a:rPr>
              <a:t>312: Chemical Inventories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313: Toxic Release Inventory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Sec 322: Trade Secrets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9993583-5C31-4EA7-BCF5-871A45A76D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166" t="12719" r="5000" b="71028"/>
          <a:stretch/>
        </p:blipFill>
        <p:spPr>
          <a:xfrm>
            <a:off x="838200" y="4191000"/>
            <a:ext cx="3494218" cy="14623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396F81-BC66-49DD-B812-80ECBE3C61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333" t="22021" r="23334" b="3369"/>
          <a:stretch/>
        </p:blipFill>
        <p:spPr>
          <a:xfrm>
            <a:off x="4495800" y="3200400"/>
            <a:ext cx="44958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25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A0D2-351C-4ADD-88FC-DC49B757C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0800" y="2362200"/>
            <a:ext cx="4239943" cy="369332"/>
          </a:xfrm>
        </p:spPr>
        <p:txBody>
          <a:bodyPr/>
          <a:lstStyle/>
          <a:p>
            <a:r>
              <a:rPr lang="en-US" sz="2800" dirty="0"/>
              <a:t>Emergency Notification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191DF8-B4EF-4D35-A4D7-11197460B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0" y="3429000"/>
            <a:ext cx="5333999" cy="615553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tx1"/>
                </a:solidFill>
              </a:rPr>
              <a:t>Amends EPCRA Section 304 to add (e)(1) Applicable State Agency Notification</a:t>
            </a:r>
          </a:p>
        </p:txBody>
      </p:sp>
    </p:spTree>
    <p:extLst>
      <p:ext uri="{BB962C8B-B14F-4D97-AF65-F5344CB8AC3E}">
        <p14:creationId xmlns:p14="http://schemas.microsoft.com/office/powerpoint/2010/main" val="2108449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80999" y="1143000"/>
            <a:ext cx="8360793" cy="5166245"/>
            <a:chOff x="822853" y="535355"/>
            <a:chExt cx="6858544" cy="4238127"/>
          </a:xfrm>
        </p:grpSpPr>
        <p:sp>
          <p:nvSpPr>
            <p:cNvPr id="7" name="Rectangle: Rounded Corners 21"/>
            <p:cNvSpPr/>
            <p:nvPr/>
          </p:nvSpPr>
          <p:spPr>
            <a:xfrm>
              <a:off x="1147248" y="2211922"/>
              <a:ext cx="914400" cy="914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SERCs &amp; TERCs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2061648" y="2669122"/>
              <a:ext cx="183829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: Rounded Corners 23"/>
            <p:cNvSpPr/>
            <p:nvPr/>
          </p:nvSpPr>
          <p:spPr>
            <a:xfrm>
              <a:off x="3899941" y="2269072"/>
              <a:ext cx="1181132" cy="914400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State Drinking Water Primacy Agency</a:t>
              </a:r>
            </a:p>
          </p:txBody>
        </p:sp>
        <p:sp>
          <p:nvSpPr>
            <p:cNvPr id="10" name="Rectangle: Rounded Corners 24"/>
            <p:cNvSpPr/>
            <p:nvPr/>
          </p:nvSpPr>
          <p:spPr>
            <a:xfrm>
              <a:off x="6624054" y="2202397"/>
              <a:ext cx="1057343" cy="914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Community Water System</a:t>
              </a: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5081073" y="2659597"/>
              <a:ext cx="1542981" cy="952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5063573" y="2687932"/>
              <a:ext cx="1409557" cy="559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2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Promptly notify of reported release(s)</a:t>
              </a:r>
              <a:endPara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  <a:p>
              <a:pPr marL="0" marR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2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 </a:t>
              </a:r>
              <a:endParaRPr lang="en-US" sz="12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Connector: Elbow 29"/>
            <p:cNvCxnSpPr/>
            <p:nvPr/>
          </p:nvCxnSpPr>
          <p:spPr>
            <a:xfrm>
              <a:off x="1632983" y="3135847"/>
              <a:ext cx="5519595" cy="1238250"/>
            </a:xfrm>
            <a:prstGeom prst="bentConnector3">
              <a:avLst>
                <a:gd name="adj1" fmla="val 127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 flipV="1">
              <a:off x="7152652" y="3116797"/>
              <a:ext cx="14322" cy="12573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2"/>
            <p:cNvSpPr txBox="1">
              <a:spLocks noChangeArrowheads="1"/>
            </p:cNvSpPr>
            <p:nvPr/>
          </p:nvSpPr>
          <p:spPr bwMode="auto">
            <a:xfrm>
              <a:off x="2977616" y="4049272"/>
              <a:ext cx="1763394" cy="7242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 b="1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If no State Drinking Water Primacy Agency, directly notify Community Water System</a:t>
              </a:r>
              <a:endParaRPr lang="en-US" sz="12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lowchart: Multidocument 15"/>
            <p:cNvSpPr/>
            <p:nvPr/>
          </p:nvSpPr>
          <p:spPr>
            <a:xfrm>
              <a:off x="2566137" y="1796970"/>
              <a:ext cx="1027963" cy="776707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EPCRA 304(b)(2)</a:t>
              </a: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304(c)</a:t>
              </a:r>
            </a:p>
          </p:txBody>
        </p:sp>
        <p:sp>
          <p:nvSpPr>
            <p:cNvPr id="17" name="Text Box 2"/>
            <p:cNvSpPr txBox="1">
              <a:spLocks noChangeArrowheads="1"/>
            </p:cNvSpPr>
            <p:nvPr/>
          </p:nvSpPr>
          <p:spPr bwMode="auto">
            <a:xfrm>
              <a:off x="5718273" y="2154431"/>
              <a:ext cx="733425" cy="3938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 algn="ctr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304(b)(2)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  <a:p>
              <a:pPr marL="0" marR="0" algn="ctr">
                <a:lnSpc>
                  <a:spcPct val="10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304(c)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8" name="Flowchart: Multidocument 17"/>
            <p:cNvSpPr/>
            <p:nvPr/>
          </p:nvSpPr>
          <p:spPr>
            <a:xfrm>
              <a:off x="5409845" y="1822368"/>
              <a:ext cx="1016652" cy="762082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EPCRA 304(b)(2)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304(c)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9" name="Text Box 2"/>
            <p:cNvSpPr txBox="1">
              <a:spLocks noChangeArrowheads="1"/>
            </p:cNvSpPr>
            <p:nvPr/>
          </p:nvSpPr>
          <p:spPr bwMode="auto">
            <a:xfrm>
              <a:off x="2044802" y="2689553"/>
              <a:ext cx="1547800" cy="386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0" marR="0">
                <a:lnSpc>
                  <a:spcPct val="106000"/>
                </a:lnSpc>
                <a:spcBef>
                  <a:spcPts val="0"/>
                </a:spcBef>
                <a:spcAft>
                  <a:spcPts val="0"/>
                </a:spcAft>
                <a:tabLst>
                  <a:tab pos="228600" algn="l"/>
                </a:tabLst>
              </a:pPr>
              <a:r>
                <a:rPr lang="en-US" sz="1200" b="1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Promptly notify of reported release(s)</a:t>
              </a:r>
              <a:endPara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0" name="Flowchart: Multidocument 19"/>
            <p:cNvSpPr/>
            <p:nvPr/>
          </p:nvSpPr>
          <p:spPr>
            <a:xfrm>
              <a:off x="4707300" y="3797129"/>
              <a:ext cx="1026750" cy="800629"/>
            </a:xfrm>
            <a:prstGeom prst="flowChartMultidocumen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EPCRA 304(b)(2)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400"/>
                </a:spcAft>
              </a:pPr>
              <a:r>
                <a:rPr lang="en-US" sz="120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304(c)</a:t>
              </a:r>
              <a:endParaRPr lang="en-US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1" name="Rectangle: Rounded Corners 18"/>
            <p:cNvSpPr/>
            <p:nvPr/>
          </p:nvSpPr>
          <p:spPr>
            <a:xfrm>
              <a:off x="822853" y="535355"/>
              <a:ext cx="1546968" cy="1210824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lnSpc>
                  <a:spcPct val="106000"/>
                </a:lnSpc>
                <a:spcBef>
                  <a:spcPts val="0"/>
                </a:spcBef>
                <a:spcAft>
                  <a:spcPts val="800"/>
                </a:spcAft>
              </a:pPr>
              <a:r>
                <a:rPr lang="en-US" sz="12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Release Occurs and Facility Provides all Information Required Under EPCRA 304(b)(2) and 304(c)</a:t>
              </a:r>
              <a:endParaRPr lang="en-US" sz="1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 flipH="1">
              <a:off x="1594193" y="1746124"/>
              <a:ext cx="2144" cy="44606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11242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66893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Information Included in the Notification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447800"/>
            <a:ext cx="747368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chemical name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Extremely Hazardous Substance Y/N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estimate of the quantity released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time and duration of the release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medium into which the release occurred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Acute or chronic health risks 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treatment for exposed individuals</a:t>
            </a:r>
          </a:p>
          <a:p>
            <a:pPr>
              <a:spcBef>
                <a:spcPts val="1800"/>
              </a:spcBef>
              <a:buFont typeface="Wingdings" panose="05000000000000000000" pitchFamily="2" charset="2"/>
              <a:buChar char="ü"/>
            </a:pP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information for the responsible party</a:t>
            </a:r>
          </a:p>
          <a:p>
            <a:pPr lvl="1">
              <a:spcBef>
                <a:spcPts val="1800"/>
              </a:spcBef>
              <a:buFont typeface="Wingdings" panose="05000000000000000000" pitchFamily="2" charset="2"/>
              <a:buChar char="ü"/>
            </a:pPr>
            <a:endParaRPr lang="en-US" sz="2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7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A0D2-351C-4ADD-88FC-DC49B757C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362200"/>
            <a:ext cx="6194003" cy="430887"/>
          </a:xfrm>
        </p:spPr>
        <p:txBody>
          <a:bodyPr/>
          <a:lstStyle/>
          <a:p>
            <a:r>
              <a:rPr lang="en-US" sz="2800" dirty="0"/>
              <a:t>Chemical Inventory Data Availability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191DF8-B4EF-4D35-A4D7-11197460B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7400" y="3429000"/>
            <a:ext cx="5333999" cy="692497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tx1"/>
                </a:solidFill>
              </a:rPr>
              <a:t>Amends EPCRA Section 312(e) to add 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chemeClr val="tx1"/>
                </a:solidFill>
              </a:rPr>
              <a:t>Community Water Systems</a:t>
            </a:r>
          </a:p>
        </p:txBody>
      </p:sp>
    </p:spTree>
    <p:extLst>
      <p:ext uri="{BB962C8B-B14F-4D97-AF65-F5344CB8AC3E}">
        <p14:creationId xmlns:p14="http://schemas.microsoft.com/office/powerpoint/2010/main" val="826439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619400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Chemical Inventory Data Availability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447800"/>
            <a:ext cx="747368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AWIA Sec 2018(b) amends EPCRA Sec 312</a:t>
            </a:r>
          </a:p>
          <a:p>
            <a:pPr lvl="1" indent="-342900">
              <a:buFontTx/>
              <a:buChar char="•"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Requires SERCs (or TERCs) and LEPCs (or TEPCs) to provide affected*</a:t>
            </a:r>
            <a:r>
              <a:rPr kumimoji="0" lang="en-US" altLang="en-US" sz="2400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community water systems with chemical </a:t>
            </a:r>
            <a:r>
              <a:rPr lang="en-US" altLang="en-US" sz="2400" kern="0" dirty="0">
                <a:solidFill>
                  <a:schemeClr val="tx1"/>
                </a:solidFill>
                <a:latin typeface="Arial"/>
              </a:rPr>
              <a:t>inventory data submitted under Tier 2 of EPCRA for their source water area, upon request from the system.</a:t>
            </a:r>
          </a:p>
          <a:p>
            <a:pPr lvl="1" indent="-342900">
              <a:buFontTx/>
              <a:buChar char="•"/>
              <a:defRPr/>
            </a:pPr>
            <a:endParaRPr lang="en-US" altLang="en-US" sz="2400" kern="0" dirty="0">
              <a:solidFill>
                <a:schemeClr val="tx1"/>
              </a:solidFill>
              <a:latin typeface="Arial"/>
            </a:endParaRPr>
          </a:p>
          <a:p>
            <a:pPr lvl="1" indent="-342900">
              <a:buFontTx/>
              <a:buChar char="•"/>
              <a:defRPr/>
            </a:pPr>
            <a:endParaRPr lang="en-US" altLang="en-US" sz="2400" kern="0" dirty="0">
              <a:solidFill>
                <a:schemeClr val="tx1"/>
              </a:solidFill>
              <a:latin typeface="Arial"/>
            </a:endParaRPr>
          </a:p>
          <a:p>
            <a:pPr lvl="2" indent="-342900">
              <a:buFontTx/>
              <a:buChar char="•"/>
              <a:defRPr/>
            </a:pP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49112DC-0D05-4BFA-BE80-901622E45B79}"/>
              </a:ext>
            </a:extLst>
          </p:cNvPr>
          <p:cNvSpPr txBox="1">
            <a:spLocks/>
          </p:cNvSpPr>
          <p:nvPr/>
        </p:nvSpPr>
        <p:spPr>
          <a:xfrm>
            <a:off x="762000" y="4267200"/>
            <a:ext cx="7074491" cy="19312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 baseline="0">
                <a:solidFill>
                  <a:srgbClr val="0076A0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2200" dirty="0"/>
              <a:t>* One or more community water systems (as defined in SDWA Section 1401(15)) that receives supplies of drinking water from a source water protection area delineated under SDWA Section 1453, in which a facility that is required to prepare and submit an inventory form under EPCRA Section 312 is located.</a:t>
            </a:r>
          </a:p>
        </p:txBody>
      </p:sp>
    </p:spTree>
    <p:extLst>
      <p:ext uri="{BB962C8B-B14F-4D97-AF65-F5344CB8AC3E}">
        <p14:creationId xmlns:p14="http://schemas.microsoft.com/office/powerpoint/2010/main" val="411535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1010-WQ-SRS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0" y="6324602"/>
            <a:ext cx="762000" cy="286307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0" y="2589938"/>
            <a:ext cx="9144000" cy="1754326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700" dirty="0"/>
              <a:t>America’s Water Infrastructure Act</a:t>
            </a:r>
            <a:br>
              <a:rPr lang="en-US" sz="2700" dirty="0"/>
            </a:br>
            <a:r>
              <a:rPr lang="en-US" sz="2700" dirty="0"/>
              <a:t>Section 2013: Risk Assessment / Response Plan</a:t>
            </a:r>
          </a:p>
        </p:txBody>
      </p:sp>
    </p:spTree>
    <p:extLst>
      <p:ext uri="{BB962C8B-B14F-4D97-AF65-F5344CB8AC3E}">
        <p14:creationId xmlns:p14="http://schemas.microsoft.com/office/powerpoint/2010/main" val="3610269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387606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Presentation Overview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603520" y="1371600"/>
            <a:ext cx="785468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Risk of Acute Source Water Contamination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sz="2800" b="1" kern="0" dirty="0">
                <a:solidFill>
                  <a:schemeClr val="tx1"/>
                </a:solidFill>
                <a:latin typeface="Arial"/>
              </a:rPr>
              <a:t>America’s Water Infrastructure Act: Section 2018, Source Water</a:t>
            </a:r>
          </a:p>
          <a:p>
            <a:pPr lvl="0">
              <a:spcBef>
                <a:spcPts val="0"/>
              </a:spcBef>
              <a:spcAft>
                <a:spcPts val="1800"/>
              </a:spcAft>
              <a:defRPr/>
            </a:pPr>
            <a:r>
              <a:rPr lang="en-US" altLang="en-US" sz="2800" b="1" kern="0" dirty="0">
                <a:solidFill>
                  <a:schemeClr val="tx1"/>
                </a:solidFill>
                <a:latin typeface="Arial"/>
              </a:rPr>
              <a:t>America’s Water Infrastructure Act: Section 2013, Risk Assessments and Response Planning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sz="2800" b="1" kern="0" dirty="0">
                <a:solidFill>
                  <a:schemeClr val="tx1"/>
                </a:solidFill>
                <a:latin typeface="Arial"/>
              </a:rPr>
              <a:t>Update on Ohio River Source Water Alliance Threat Inventory</a:t>
            </a:r>
          </a:p>
        </p:txBody>
      </p:sp>
    </p:spTree>
    <p:extLst>
      <p:ext uri="{BB962C8B-B14F-4D97-AF65-F5344CB8AC3E}">
        <p14:creationId xmlns:p14="http://schemas.microsoft.com/office/powerpoint/2010/main" val="2694108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8897EA-B498-4B31-B46D-E10E7816FC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0847" y="1524000"/>
            <a:ext cx="8229600" cy="46166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risks from malevolent act and natural hazards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must include:</a:t>
            </a:r>
          </a:p>
          <a:p>
            <a:pPr marL="914400" lvl="1" indent="-4572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Pipes/conveyances, </a:t>
            </a:r>
            <a:r>
              <a:rPr lang="en-US" sz="2400" b="1" dirty="0">
                <a:solidFill>
                  <a:srgbClr val="FF0000"/>
                </a:solidFill>
              </a:rPr>
              <a:t>source water</a:t>
            </a:r>
            <a:r>
              <a:rPr lang="en-US" sz="2400" dirty="0">
                <a:solidFill>
                  <a:schemeClr val="tx1"/>
                </a:solidFill>
              </a:rPr>
              <a:t>, water collection/intake, pretreatment, treatment, storage and distribution, electronic, computer, or other automated systems (including security);</a:t>
            </a:r>
          </a:p>
          <a:p>
            <a:pPr marL="914400" lvl="1" indent="-4572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Monitoring practices;</a:t>
            </a:r>
          </a:p>
          <a:p>
            <a:pPr marL="914400" lvl="1" indent="-4572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Financial infrastructure;</a:t>
            </a:r>
          </a:p>
          <a:p>
            <a:pPr marL="914400" lvl="1" indent="-4572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Use, storage or handling of chemicals; and</a:t>
            </a:r>
          </a:p>
          <a:p>
            <a:pPr marL="914400" lvl="1" indent="-4572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</a:rPr>
              <a:t>Operation and maintenance</a:t>
            </a:r>
          </a:p>
        </p:txBody>
      </p:sp>
      <p:sp>
        <p:nvSpPr>
          <p:cNvPr id="4" name="Title 29">
            <a:extLst>
              <a:ext uri="{FF2B5EF4-FFF2-40B4-BE49-F238E27FC236}">
                <a16:creationId xmlns:a16="http://schemas.microsoft.com/office/drawing/2014/main" id="{955B7FC2-00AC-49F3-BC24-BA290C89E6A9}"/>
              </a:ext>
            </a:extLst>
          </p:cNvPr>
          <p:cNvSpPr txBox="1">
            <a:spLocks/>
          </p:cNvSpPr>
          <p:nvPr/>
        </p:nvSpPr>
        <p:spPr>
          <a:xfrm>
            <a:off x="470847" y="846162"/>
            <a:ext cx="5798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Risk and Resilience Assessments</a:t>
            </a:r>
          </a:p>
        </p:txBody>
      </p:sp>
    </p:spTree>
    <p:extLst>
      <p:ext uri="{BB962C8B-B14F-4D97-AF65-F5344CB8AC3E}">
        <p14:creationId xmlns:p14="http://schemas.microsoft.com/office/powerpoint/2010/main" val="2206927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8897EA-B498-4B31-B46D-E10E7816FC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873" y="1482436"/>
            <a:ext cx="8229600" cy="47397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Prepare or revise an Emergency Response Plan that incorporates findings from the risk assessment:</a:t>
            </a:r>
          </a:p>
          <a:p>
            <a:pPr marL="914400" lvl="1" indent="-40163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Strategies and resources to improve resilience, including physical security and cybersecurity;</a:t>
            </a:r>
          </a:p>
          <a:p>
            <a:pPr marL="914400" lvl="1" indent="-40163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Plans, procedures, and equipment for responding to a malevolent act or natural hazard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914400" lvl="1" indent="-40163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Actions, procedures, and equipment to lessen the impact of a malevolent act or natural hazard,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including alternative source water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relocation of intakes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flood protection barriers; and</a:t>
            </a:r>
          </a:p>
          <a:p>
            <a:pPr marL="914400" lvl="1" indent="-401638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Strategies to detect malevolent acts or natural hazards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itle 29">
            <a:extLst>
              <a:ext uri="{FF2B5EF4-FFF2-40B4-BE49-F238E27FC236}">
                <a16:creationId xmlns:a16="http://schemas.microsoft.com/office/drawing/2014/main" id="{2C297803-FD70-4E13-8C90-9D62A9AA2C57}"/>
              </a:ext>
            </a:extLst>
          </p:cNvPr>
          <p:cNvSpPr txBox="1">
            <a:spLocks/>
          </p:cNvSpPr>
          <p:nvPr/>
        </p:nvSpPr>
        <p:spPr>
          <a:xfrm>
            <a:off x="470847" y="846162"/>
            <a:ext cx="481542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Emergency Response Plans</a:t>
            </a:r>
          </a:p>
        </p:txBody>
      </p:sp>
    </p:spTree>
    <p:extLst>
      <p:ext uri="{BB962C8B-B14F-4D97-AF65-F5344CB8AC3E}">
        <p14:creationId xmlns:p14="http://schemas.microsoft.com/office/powerpoint/2010/main" val="1039804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F5AFDB9-C4B2-409D-B765-5850F8245434}"/>
              </a:ext>
            </a:extLst>
          </p:cNvPr>
          <p:cNvSpPr/>
          <p:nvPr/>
        </p:nvSpPr>
        <p:spPr>
          <a:xfrm>
            <a:off x="1244485" y="2103906"/>
            <a:ext cx="1945368" cy="1452176"/>
          </a:xfrm>
          <a:custGeom>
            <a:avLst/>
            <a:gdLst>
              <a:gd name="connsiteX0" fmla="*/ 116174 w 1945368"/>
              <a:gd name="connsiteY0" fmla="*/ 0 h 1452176"/>
              <a:gd name="connsiteX1" fmla="*/ 1829194 w 1945368"/>
              <a:gd name="connsiteY1" fmla="*/ 0 h 1452176"/>
              <a:gd name="connsiteX2" fmla="*/ 1945368 w 1945368"/>
              <a:gd name="connsiteY2" fmla="*/ 116174 h 1452176"/>
              <a:gd name="connsiteX3" fmla="*/ 1945368 w 1945368"/>
              <a:gd name="connsiteY3" fmla="*/ 1452176 h 1452176"/>
              <a:gd name="connsiteX4" fmla="*/ 1945368 w 1945368"/>
              <a:gd name="connsiteY4" fmla="*/ 1452176 h 1452176"/>
              <a:gd name="connsiteX5" fmla="*/ 0 w 1945368"/>
              <a:gd name="connsiteY5" fmla="*/ 1452176 h 1452176"/>
              <a:gd name="connsiteX6" fmla="*/ 0 w 1945368"/>
              <a:gd name="connsiteY6" fmla="*/ 1452176 h 1452176"/>
              <a:gd name="connsiteX7" fmla="*/ 0 w 1945368"/>
              <a:gd name="connsiteY7" fmla="*/ 116174 h 1452176"/>
              <a:gd name="connsiteX8" fmla="*/ 116174 w 1945368"/>
              <a:gd name="connsiteY8" fmla="*/ 0 h 145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5368" h="1452176">
                <a:moveTo>
                  <a:pt x="116174" y="0"/>
                </a:moveTo>
                <a:lnTo>
                  <a:pt x="1829194" y="0"/>
                </a:lnTo>
                <a:cubicBezTo>
                  <a:pt x="1893355" y="0"/>
                  <a:pt x="1945368" y="52013"/>
                  <a:pt x="1945368" y="116174"/>
                </a:cubicBezTo>
                <a:lnTo>
                  <a:pt x="1945368" y="1452176"/>
                </a:lnTo>
                <a:lnTo>
                  <a:pt x="1945368" y="1452176"/>
                </a:lnTo>
                <a:lnTo>
                  <a:pt x="0" y="1452176"/>
                </a:lnTo>
                <a:lnTo>
                  <a:pt x="0" y="1452176"/>
                </a:lnTo>
                <a:lnTo>
                  <a:pt x="0" y="116174"/>
                </a:lnTo>
                <a:cubicBezTo>
                  <a:pt x="0" y="52013"/>
                  <a:pt x="52013" y="0"/>
                  <a:pt x="116174" y="0"/>
                </a:cubicBezTo>
                <a:close/>
              </a:path>
            </a:pathLst>
          </a:cu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506" tIns="125466" rIns="64506" bIns="30480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kern="1200" dirty="0"/>
              <a:t>Population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kern="1200" dirty="0"/>
              <a:t>served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b="1" kern="1200" dirty="0"/>
              <a:t>≥100,000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4E1E9EB-41A2-4725-8E25-F26E65A25D70}"/>
              </a:ext>
            </a:extLst>
          </p:cNvPr>
          <p:cNvSpPr/>
          <p:nvPr/>
        </p:nvSpPr>
        <p:spPr>
          <a:xfrm>
            <a:off x="1244485" y="3556082"/>
            <a:ext cx="1945368" cy="624435"/>
          </a:xfrm>
          <a:custGeom>
            <a:avLst/>
            <a:gdLst>
              <a:gd name="connsiteX0" fmla="*/ 0 w 1945368"/>
              <a:gd name="connsiteY0" fmla="*/ 0 h 624435"/>
              <a:gd name="connsiteX1" fmla="*/ 1945368 w 1945368"/>
              <a:gd name="connsiteY1" fmla="*/ 0 h 624435"/>
              <a:gd name="connsiteX2" fmla="*/ 1945368 w 1945368"/>
              <a:gd name="connsiteY2" fmla="*/ 624435 h 624435"/>
              <a:gd name="connsiteX3" fmla="*/ 0 w 1945368"/>
              <a:gd name="connsiteY3" fmla="*/ 624435 h 624435"/>
              <a:gd name="connsiteX4" fmla="*/ 0 w 1945368"/>
              <a:gd name="connsiteY4" fmla="*/ 0 h 6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368" h="624435">
                <a:moveTo>
                  <a:pt x="0" y="0"/>
                </a:moveTo>
                <a:lnTo>
                  <a:pt x="1945368" y="0"/>
                </a:lnTo>
                <a:lnTo>
                  <a:pt x="1945368" y="624435"/>
                </a:lnTo>
                <a:lnTo>
                  <a:pt x="0" y="6244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0" rIns="603331" bIns="0" numCol="1" spcCol="1270" anchor="ctr" anchorCtr="0">
            <a:noAutofit/>
          </a:bodyPr>
          <a:lstStyle/>
          <a:p>
            <a:pPr marL="0" lvl="0" indent="0" algn="l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200" b="1" kern="1200" dirty="0"/>
              <a:t>March 31, 2020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78829C1-6659-4E13-A16D-8C6B979C4C40}"/>
              </a:ext>
            </a:extLst>
          </p:cNvPr>
          <p:cNvSpPr/>
          <p:nvPr/>
        </p:nvSpPr>
        <p:spPr>
          <a:xfrm>
            <a:off x="2509839" y="3429000"/>
            <a:ext cx="840532" cy="840532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30ECFAA-A660-43D9-BD98-7F81C3342319}"/>
              </a:ext>
            </a:extLst>
          </p:cNvPr>
          <p:cNvSpPr/>
          <p:nvPr/>
        </p:nvSpPr>
        <p:spPr>
          <a:xfrm>
            <a:off x="3519056" y="2103906"/>
            <a:ext cx="1945368" cy="1452176"/>
          </a:xfrm>
          <a:custGeom>
            <a:avLst/>
            <a:gdLst>
              <a:gd name="connsiteX0" fmla="*/ 116174 w 1945368"/>
              <a:gd name="connsiteY0" fmla="*/ 0 h 1452176"/>
              <a:gd name="connsiteX1" fmla="*/ 1829194 w 1945368"/>
              <a:gd name="connsiteY1" fmla="*/ 0 h 1452176"/>
              <a:gd name="connsiteX2" fmla="*/ 1945368 w 1945368"/>
              <a:gd name="connsiteY2" fmla="*/ 116174 h 1452176"/>
              <a:gd name="connsiteX3" fmla="*/ 1945368 w 1945368"/>
              <a:gd name="connsiteY3" fmla="*/ 1452176 h 1452176"/>
              <a:gd name="connsiteX4" fmla="*/ 1945368 w 1945368"/>
              <a:gd name="connsiteY4" fmla="*/ 1452176 h 1452176"/>
              <a:gd name="connsiteX5" fmla="*/ 0 w 1945368"/>
              <a:gd name="connsiteY5" fmla="*/ 1452176 h 1452176"/>
              <a:gd name="connsiteX6" fmla="*/ 0 w 1945368"/>
              <a:gd name="connsiteY6" fmla="*/ 1452176 h 1452176"/>
              <a:gd name="connsiteX7" fmla="*/ 0 w 1945368"/>
              <a:gd name="connsiteY7" fmla="*/ 116174 h 1452176"/>
              <a:gd name="connsiteX8" fmla="*/ 116174 w 1945368"/>
              <a:gd name="connsiteY8" fmla="*/ 0 h 145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5368" h="1452176">
                <a:moveTo>
                  <a:pt x="116174" y="0"/>
                </a:moveTo>
                <a:lnTo>
                  <a:pt x="1829194" y="0"/>
                </a:lnTo>
                <a:cubicBezTo>
                  <a:pt x="1893355" y="0"/>
                  <a:pt x="1945368" y="52013"/>
                  <a:pt x="1945368" y="116174"/>
                </a:cubicBezTo>
                <a:lnTo>
                  <a:pt x="1945368" y="1452176"/>
                </a:lnTo>
                <a:lnTo>
                  <a:pt x="1945368" y="1452176"/>
                </a:lnTo>
                <a:lnTo>
                  <a:pt x="0" y="1452176"/>
                </a:lnTo>
                <a:lnTo>
                  <a:pt x="0" y="1452176"/>
                </a:lnTo>
                <a:lnTo>
                  <a:pt x="0" y="116174"/>
                </a:lnTo>
                <a:cubicBezTo>
                  <a:pt x="0" y="52013"/>
                  <a:pt x="52013" y="0"/>
                  <a:pt x="116174" y="0"/>
                </a:cubicBezTo>
                <a:close/>
              </a:path>
            </a:pathLst>
          </a:cu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506" tIns="125466" rIns="64506" bIns="30480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dirty="0"/>
              <a:t>Population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dirty="0"/>
              <a:t>served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b="1" kern="1200" dirty="0"/>
              <a:t>50,000-99,999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69224AF-3061-4CC2-888C-51DA5A6BCE43}"/>
              </a:ext>
            </a:extLst>
          </p:cNvPr>
          <p:cNvSpPr/>
          <p:nvPr/>
        </p:nvSpPr>
        <p:spPr>
          <a:xfrm>
            <a:off x="3519056" y="3556082"/>
            <a:ext cx="1945368" cy="624435"/>
          </a:xfrm>
          <a:custGeom>
            <a:avLst/>
            <a:gdLst>
              <a:gd name="connsiteX0" fmla="*/ 0 w 1945368"/>
              <a:gd name="connsiteY0" fmla="*/ 0 h 624435"/>
              <a:gd name="connsiteX1" fmla="*/ 1945368 w 1945368"/>
              <a:gd name="connsiteY1" fmla="*/ 0 h 624435"/>
              <a:gd name="connsiteX2" fmla="*/ 1945368 w 1945368"/>
              <a:gd name="connsiteY2" fmla="*/ 624435 h 624435"/>
              <a:gd name="connsiteX3" fmla="*/ 0 w 1945368"/>
              <a:gd name="connsiteY3" fmla="*/ 624435 h 624435"/>
              <a:gd name="connsiteX4" fmla="*/ 0 w 1945368"/>
              <a:gd name="connsiteY4" fmla="*/ 0 h 6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368" h="624435">
                <a:moveTo>
                  <a:pt x="0" y="0"/>
                </a:moveTo>
                <a:lnTo>
                  <a:pt x="1945368" y="0"/>
                </a:lnTo>
                <a:lnTo>
                  <a:pt x="1945368" y="624435"/>
                </a:lnTo>
                <a:lnTo>
                  <a:pt x="0" y="6244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</p:spPr>
        <p:style>
          <a:lnRef idx="2">
            <a:schemeClr val="accent5">
              <a:hueOff val="671433"/>
              <a:satOff val="3159"/>
              <a:lumOff val="-1471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671433"/>
              <a:satOff val="3159"/>
              <a:lumOff val="-147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0" rIns="603331" bIns="0" numCol="1" spcCol="1270" anchor="ctr" anchorCtr="0">
            <a:noAutofit/>
          </a:bodyPr>
          <a:lstStyle/>
          <a:p>
            <a:pPr marL="0" lvl="0" indent="0" algn="l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200" b="1" kern="1200" dirty="0"/>
              <a:t>December 31, 2020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4462E7B-B880-4542-A145-C2CE49952EB4}"/>
              </a:ext>
            </a:extLst>
          </p:cNvPr>
          <p:cNvSpPr/>
          <p:nvPr/>
        </p:nvSpPr>
        <p:spPr>
          <a:xfrm>
            <a:off x="4784410" y="3429000"/>
            <a:ext cx="840532" cy="840532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475230"/>
              <a:satOff val="3875"/>
              <a:lumOff val="-46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F9C0FC33-C5B6-4A34-AE2C-F12744C00513}"/>
              </a:ext>
            </a:extLst>
          </p:cNvPr>
          <p:cNvSpPr/>
          <p:nvPr/>
        </p:nvSpPr>
        <p:spPr>
          <a:xfrm>
            <a:off x="5793627" y="2103906"/>
            <a:ext cx="1945368" cy="1452176"/>
          </a:xfrm>
          <a:custGeom>
            <a:avLst/>
            <a:gdLst>
              <a:gd name="connsiteX0" fmla="*/ 116174 w 1945368"/>
              <a:gd name="connsiteY0" fmla="*/ 0 h 1452176"/>
              <a:gd name="connsiteX1" fmla="*/ 1829194 w 1945368"/>
              <a:gd name="connsiteY1" fmla="*/ 0 h 1452176"/>
              <a:gd name="connsiteX2" fmla="*/ 1945368 w 1945368"/>
              <a:gd name="connsiteY2" fmla="*/ 116174 h 1452176"/>
              <a:gd name="connsiteX3" fmla="*/ 1945368 w 1945368"/>
              <a:gd name="connsiteY3" fmla="*/ 1452176 h 1452176"/>
              <a:gd name="connsiteX4" fmla="*/ 1945368 w 1945368"/>
              <a:gd name="connsiteY4" fmla="*/ 1452176 h 1452176"/>
              <a:gd name="connsiteX5" fmla="*/ 0 w 1945368"/>
              <a:gd name="connsiteY5" fmla="*/ 1452176 h 1452176"/>
              <a:gd name="connsiteX6" fmla="*/ 0 w 1945368"/>
              <a:gd name="connsiteY6" fmla="*/ 1452176 h 1452176"/>
              <a:gd name="connsiteX7" fmla="*/ 0 w 1945368"/>
              <a:gd name="connsiteY7" fmla="*/ 116174 h 1452176"/>
              <a:gd name="connsiteX8" fmla="*/ 116174 w 1945368"/>
              <a:gd name="connsiteY8" fmla="*/ 0 h 1452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45368" h="1452176">
                <a:moveTo>
                  <a:pt x="116174" y="0"/>
                </a:moveTo>
                <a:lnTo>
                  <a:pt x="1829194" y="0"/>
                </a:lnTo>
                <a:cubicBezTo>
                  <a:pt x="1893355" y="0"/>
                  <a:pt x="1945368" y="52013"/>
                  <a:pt x="1945368" y="116174"/>
                </a:cubicBezTo>
                <a:lnTo>
                  <a:pt x="1945368" y="1452176"/>
                </a:lnTo>
                <a:lnTo>
                  <a:pt x="1945368" y="1452176"/>
                </a:lnTo>
                <a:lnTo>
                  <a:pt x="0" y="1452176"/>
                </a:lnTo>
                <a:lnTo>
                  <a:pt x="0" y="1452176"/>
                </a:lnTo>
                <a:lnTo>
                  <a:pt x="0" y="116174"/>
                </a:lnTo>
                <a:cubicBezTo>
                  <a:pt x="0" y="52013"/>
                  <a:pt x="52013" y="0"/>
                  <a:pt x="116174" y="0"/>
                </a:cubicBezTo>
                <a:close/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4506" tIns="125466" rIns="64506" bIns="30480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kern="1200" dirty="0"/>
              <a:t>Population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kern="1200" dirty="0"/>
              <a:t>served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en-US" sz="2400" b="1" kern="1200" dirty="0"/>
              <a:t>3,301-49,999</a:t>
            </a: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D0FF013-F9FB-4F92-8011-6F479F9ABBEA}"/>
              </a:ext>
            </a:extLst>
          </p:cNvPr>
          <p:cNvSpPr/>
          <p:nvPr/>
        </p:nvSpPr>
        <p:spPr>
          <a:xfrm>
            <a:off x="5793627" y="3556082"/>
            <a:ext cx="1945368" cy="624435"/>
          </a:xfrm>
          <a:custGeom>
            <a:avLst/>
            <a:gdLst>
              <a:gd name="connsiteX0" fmla="*/ 0 w 1945368"/>
              <a:gd name="connsiteY0" fmla="*/ 0 h 624435"/>
              <a:gd name="connsiteX1" fmla="*/ 1945368 w 1945368"/>
              <a:gd name="connsiteY1" fmla="*/ 0 h 624435"/>
              <a:gd name="connsiteX2" fmla="*/ 1945368 w 1945368"/>
              <a:gd name="connsiteY2" fmla="*/ 624435 h 624435"/>
              <a:gd name="connsiteX3" fmla="*/ 0 w 1945368"/>
              <a:gd name="connsiteY3" fmla="*/ 624435 h 624435"/>
              <a:gd name="connsiteX4" fmla="*/ 0 w 1945368"/>
              <a:gd name="connsiteY4" fmla="*/ 0 h 624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368" h="624435">
                <a:moveTo>
                  <a:pt x="0" y="0"/>
                </a:moveTo>
                <a:lnTo>
                  <a:pt x="1945368" y="0"/>
                </a:lnTo>
                <a:lnTo>
                  <a:pt x="1945368" y="624435"/>
                </a:lnTo>
                <a:lnTo>
                  <a:pt x="0" y="6244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5">
              <a:hueOff val="1342865"/>
              <a:satOff val="6317"/>
              <a:lumOff val="-2941"/>
              <a:alphaOff val="0"/>
            </a:schemeClr>
          </a:lnRef>
          <a:fillRef idx="1">
            <a:scrgbClr r="0" g="0" b="0"/>
          </a:fillRef>
          <a:effectRef idx="0">
            <a:schemeClr val="accent5">
              <a:hueOff val="1342865"/>
              <a:satOff val="6317"/>
              <a:lumOff val="-294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820" tIns="0" rIns="603331" bIns="0" numCol="1" spcCol="1270" anchor="ctr" anchorCtr="0">
            <a:noAutofit/>
          </a:bodyPr>
          <a:lstStyle/>
          <a:p>
            <a:pPr marL="0" lvl="0" indent="0" algn="l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200" b="1" kern="1200" dirty="0"/>
              <a:t>June 30, 2021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D2301C64-9CD8-49F0-813E-268C2FB63C17}"/>
              </a:ext>
            </a:extLst>
          </p:cNvPr>
          <p:cNvSpPr/>
          <p:nvPr/>
        </p:nvSpPr>
        <p:spPr>
          <a:xfrm>
            <a:off x="7058982" y="3429000"/>
            <a:ext cx="840532" cy="840532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5">
              <a:tint val="40000"/>
              <a:alpha val="90000"/>
              <a:hueOff val="950460"/>
              <a:satOff val="7751"/>
              <a:lumOff val="-92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E1C494-9098-4AE6-9191-2C920E4C11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8873" y="1424105"/>
            <a:ext cx="8229600" cy="430887"/>
          </a:xfr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2800" b="1" dirty="0">
                <a:solidFill>
                  <a:schemeClr val="tx1"/>
                </a:solidFill>
              </a:rPr>
              <a:t>Risk Assessment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92116F7-9179-468C-8FAD-4185BA5B89EF}"/>
              </a:ext>
            </a:extLst>
          </p:cNvPr>
          <p:cNvSpPr txBox="1">
            <a:spLocks/>
          </p:cNvSpPr>
          <p:nvPr/>
        </p:nvSpPr>
        <p:spPr>
          <a:xfrm>
            <a:off x="457200" y="4904509"/>
            <a:ext cx="8229600" cy="126769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 baseline="0">
                <a:solidFill>
                  <a:srgbClr val="0076A0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-US" b="1" dirty="0">
                <a:solidFill>
                  <a:schemeClr val="tx1"/>
                </a:solidFill>
              </a:rPr>
              <a:t>Emergency Response Plan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>
                <a:solidFill>
                  <a:schemeClr val="tx1"/>
                </a:solidFill>
              </a:rPr>
              <a:t>Certify ERP not later than 6 months after completion of the  risk assessment</a:t>
            </a:r>
          </a:p>
        </p:txBody>
      </p:sp>
      <p:sp>
        <p:nvSpPr>
          <p:cNvPr id="19" name="Title 29">
            <a:extLst>
              <a:ext uri="{FF2B5EF4-FFF2-40B4-BE49-F238E27FC236}">
                <a16:creationId xmlns:a16="http://schemas.microsoft.com/office/drawing/2014/main" id="{A4960C42-1DB5-499A-B5BB-4FBC887FBD67}"/>
              </a:ext>
            </a:extLst>
          </p:cNvPr>
          <p:cNvSpPr txBox="1">
            <a:spLocks/>
          </p:cNvSpPr>
          <p:nvPr/>
        </p:nvSpPr>
        <p:spPr>
          <a:xfrm>
            <a:off x="470847" y="846162"/>
            <a:ext cx="159819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Schedule</a:t>
            </a:r>
          </a:p>
        </p:txBody>
      </p:sp>
    </p:spTree>
    <p:extLst>
      <p:ext uri="{BB962C8B-B14F-4D97-AF65-F5344CB8AC3E}">
        <p14:creationId xmlns:p14="http://schemas.microsoft.com/office/powerpoint/2010/main" val="2854427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1010-WQ-SRS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0" y="6324602"/>
            <a:ext cx="762000" cy="286307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0" y="2574549"/>
            <a:ext cx="9144000" cy="1785104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Ohio River Source Water Alliance Contamination Threat Inventory</a:t>
            </a:r>
          </a:p>
        </p:txBody>
      </p:sp>
    </p:spTree>
    <p:extLst>
      <p:ext uri="{BB962C8B-B14F-4D97-AF65-F5344CB8AC3E}">
        <p14:creationId xmlns:p14="http://schemas.microsoft.com/office/powerpoint/2010/main" val="3431956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7924799" cy="2369880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u="sng" dirty="0">
                <a:solidFill>
                  <a:schemeClr val="tx1"/>
                </a:solidFill>
              </a:rPr>
              <a:t>Objective</a:t>
            </a:r>
            <a:r>
              <a:rPr lang="en-US" sz="2400" dirty="0">
                <a:solidFill>
                  <a:schemeClr val="tx1"/>
                </a:solidFill>
              </a:rPr>
              <a:t>: develop a regional contamination threat inventory for 33 utilities along the Ohio River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u="sng" dirty="0">
                <a:solidFill>
                  <a:schemeClr val="tx1"/>
                </a:solidFill>
              </a:rPr>
              <a:t>Approach</a:t>
            </a:r>
            <a:r>
              <a:rPr lang="en-US" sz="2400" dirty="0">
                <a:solidFill>
                  <a:schemeClr val="tx1"/>
                </a:solidFill>
              </a:rPr>
              <a:t>: inventory, manage, and analyze information about contamination threats to improved preparedness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u="sng" dirty="0">
                <a:solidFill>
                  <a:schemeClr val="tx1"/>
                </a:solidFill>
              </a:rPr>
              <a:t>Outcome</a:t>
            </a:r>
            <a:r>
              <a:rPr lang="en-US" sz="2400" dirty="0">
                <a:solidFill>
                  <a:schemeClr val="tx1"/>
                </a:solidFill>
              </a:rPr>
              <a:t>: a robust threat inventory for the Ohio River and a model for other source water collaboratives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6EB49F-4B2B-40F3-87CA-203FCFF737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2915863" cy="430887"/>
          </a:xfrm>
        </p:spPr>
        <p:txBody>
          <a:bodyPr/>
          <a:lstStyle/>
          <a:p>
            <a:r>
              <a:rPr lang="en-US" sz="2800" dirty="0"/>
              <a:t>Project Overview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ECFCEC-A232-40F9-8A56-77D0ABC82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1168" y="3920193"/>
            <a:ext cx="6041664" cy="268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168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90600" y="1371600"/>
            <a:ext cx="7543799" cy="373948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ORSANCO</a:t>
            </a:r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Greater Cincinnati Water Works</a:t>
            </a:r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Northern Kentucky Water District</a:t>
            </a:r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Maysville</a:t>
            </a:r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Portsmouth</a:t>
            </a:r>
          </a:p>
          <a:p>
            <a:pPr lvl="0">
              <a:spcBef>
                <a:spcPts val="0"/>
              </a:spcBef>
              <a:spcAft>
                <a:spcPts val="1800"/>
              </a:spcAft>
            </a:pPr>
            <a:r>
              <a:rPr lang="en-US" sz="2800" b="1" dirty="0">
                <a:solidFill>
                  <a:schemeClr val="tx1"/>
                </a:solidFill>
              </a:rPr>
              <a:t>Louisville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6EB49F-4B2B-40F3-87CA-203FCFF737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4773743" cy="430887"/>
          </a:xfrm>
        </p:spPr>
        <p:txBody>
          <a:bodyPr/>
          <a:lstStyle/>
          <a:p>
            <a:r>
              <a:rPr lang="en-US" sz="2800" dirty="0"/>
              <a:t>Current Project Participants</a:t>
            </a:r>
          </a:p>
        </p:txBody>
      </p:sp>
    </p:spTree>
    <p:extLst>
      <p:ext uri="{BB962C8B-B14F-4D97-AF65-F5344CB8AC3E}">
        <p14:creationId xmlns:p14="http://schemas.microsoft.com/office/powerpoint/2010/main" val="1598827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589424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Overview of the Inventory Process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A696C54-1479-4E08-BB6E-D21D1AF483BB}"/>
              </a:ext>
            </a:extLst>
          </p:cNvPr>
          <p:cNvGraphicFramePr/>
          <p:nvPr>
            <p:extLst/>
          </p:nvPr>
        </p:nvGraphicFramePr>
        <p:xfrm>
          <a:off x="762000" y="1397000"/>
          <a:ext cx="7620000" cy="508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Bent Arrow 3"/>
          <p:cNvSpPr/>
          <p:nvPr/>
        </p:nvSpPr>
        <p:spPr>
          <a:xfrm rot="5400000">
            <a:off x="3810000" y="3352800"/>
            <a:ext cx="1828800" cy="1981200"/>
          </a:xfrm>
          <a:prstGeom prst="bentArrow">
            <a:avLst>
              <a:gd name="adj1" fmla="val 13278"/>
              <a:gd name="adj2" fmla="val 17191"/>
              <a:gd name="adj3" fmla="val 25000"/>
              <a:gd name="adj4" fmla="val 75000"/>
            </a:avLst>
          </a:prstGeom>
          <a:gradFill flip="none" rotWithShape="1">
            <a:gsLst>
              <a:gs pos="0">
                <a:schemeClr val="accent5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5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5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5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533401" y="1368231"/>
            <a:ext cx="5791200" cy="424731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Chemical storage facilities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 plants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Flyash lagoons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Pipelines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Discharges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Railways, hazmat routes, bridges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Landfills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Oil and gas wells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Conc. animal feeding operations</a:t>
            </a:r>
          </a:p>
        </p:txBody>
      </p:sp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715420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Identify the Types of Threats to Inventory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7B3105-1CE2-4971-A154-9CA2C0A58C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475"/>
          <a:stretch/>
        </p:blipFill>
        <p:spPr>
          <a:xfrm>
            <a:off x="5715000" y="5036700"/>
            <a:ext cx="3185159" cy="1516499"/>
          </a:xfrm>
          <a:prstGeom prst="rect">
            <a:avLst/>
          </a:prstGeom>
        </p:spPr>
      </p:pic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B85E7DC-6E20-4B1F-8753-32C8700AFB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293"/>
          <a:stretch/>
        </p:blipFill>
        <p:spPr>
          <a:xfrm>
            <a:off x="5715000" y="1447800"/>
            <a:ext cx="3185159" cy="16851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72E484-0806-420D-BBDC-03CE5A3C227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4397"/>
          <a:stretch/>
        </p:blipFill>
        <p:spPr>
          <a:xfrm>
            <a:off x="5715000" y="3158392"/>
            <a:ext cx="3185159" cy="181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451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18846"/>
            <a:ext cx="5175865" cy="524759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</a:rPr>
              <a:t>Federal Resources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Federal Registry Service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Toxic Release Inventory System</a:t>
            </a:r>
          </a:p>
          <a:p>
            <a:pPr>
              <a:spcBef>
                <a:spcPts val="300"/>
              </a:spcBef>
            </a:pPr>
            <a:r>
              <a:rPr lang="en-US" sz="2400" dirty="0">
                <a:solidFill>
                  <a:schemeClr val="tx1"/>
                </a:solidFill>
              </a:rPr>
              <a:t>State Resources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State-level Tier II chemical inventories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Above ground storage tank registries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NPDES permits</a:t>
            </a:r>
          </a:p>
          <a:p>
            <a:pPr>
              <a:spcBef>
                <a:spcPts val="300"/>
              </a:spcBef>
            </a:pPr>
            <a:r>
              <a:rPr lang="en-US" sz="2400" dirty="0">
                <a:solidFill>
                  <a:schemeClr val="tx1"/>
                </a:solidFill>
              </a:rPr>
              <a:t>Local Resources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County-level Tier II data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Commodity flow studies</a:t>
            </a:r>
          </a:p>
          <a:p>
            <a:pPr>
              <a:spcBef>
                <a:spcPts val="300"/>
              </a:spcBef>
            </a:pPr>
            <a:r>
              <a:rPr lang="en-US" sz="2400" dirty="0">
                <a:solidFill>
                  <a:schemeClr val="tx1"/>
                </a:solidFill>
              </a:rPr>
              <a:t>Private / Non-profit Resources</a:t>
            </a:r>
          </a:p>
          <a:p>
            <a:pPr lvl="1"/>
            <a:r>
              <a:rPr lang="en-US" sz="2400" dirty="0">
                <a:solidFill>
                  <a:schemeClr val="tx1"/>
                </a:solidFill>
              </a:rPr>
              <a:t>Watershed stewardship programs</a:t>
            </a:r>
          </a:p>
        </p:txBody>
      </p:sp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573554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Resources for Identifying Threats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AE39AF-B86F-4505-B113-A92BD18830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000" t="12719" r="15833"/>
          <a:stretch/>
        </p:blipFill>
        <p:spPr>
          <a:xfrm>
            <a:off x="5861665" y="1447800"/>
            <a:ext cx="3200400" cy="21665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75B7FE-CD0E-4407-BA29-CF0B844BDA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00" t="10784" r="10833"/>
          <a:stretch/>
        </p:blipFill>
        <p:spPr>
          <a:xfrm>
            <a:off x="5105400" y="3276600"/>
            <a:ext cx="3747448" cy="22435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65551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7924799" cy="207749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Secure, cloud-based system for managing information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Establishes relationships among data from disparate sources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Presents information in a geo-spatial context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Quality control and periodic updates to improve accuracy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6EB49F-4B2B-40F3-87CA-203FCFF737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3433632" cy="430887"/>
          </a:xfrm>
        </p:spPr>
        <p:txBody>
          <a:bodyPr/>
          <a:lstStyle/>
          <a:p>
            <a:r>
              <a:rPr lang="en-US" sz="2800" dirty="0" err="1"/>
              <a:t>WaterSuite</a:t>
            </a:r>
            <a:r>
              <a:rPr lang="en-US" sz="2800" dirty="0"/>
              <a:t> Platform</a:t>
            </a:r>
          </a:p>
        </p:txBody>
      </p:sp>
      <p:pic>
        <p:nvPicPr>
          <p:cNvPr id="6" name="Google Shape;133;p29">
            <a:extLst>
              <a:ext uri="{FF2B5EF4-FFF2-40B4-BE49-F238E27FC236}">
                <a16:creationId xmlns:a16="http://schemas.microsoft.com/office/drawing/2014/main" id="{31925FF5-80AF-4AAA-B443-F7E2110CD92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6740" y="3810000"/>
            <a:ext cx="7953860" cy="2514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7277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1010-WQ-SRS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0" y="6324602"/>
            <a:ext cx="762000" cy="286307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0" y="2789992"/>
            <a:ext cx="9144000" cy="1354217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Risk of Acute Source Water Contamination</a:t>
            </a:r>
          </a:p>
        </p:txBody>
      </p:sp>
    </p:spTree>
    <p:extLst>
      <p:ext uri="{BB962C8B-B14F-4D97-AF65-F5344CB8AC3E}">
        <p14:creationId xmlns:p14="http://schemas.microsoft.com/office/powerpoint/2010/main" val="13840154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F06AF4F-5059-469B-81D2-89B437DD8725}"/>
              </a:ext>
            </a:extLst>
          </p:cNvPr>
          <p:cNvSpPr txBox="1"/>
          <p:nvPr/>
        </p:nvSpPr>
        <p:spPr>
          <a:xfrm>
            <a:off x="448986" y="1086642"/>
            <a:ext cx="84746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Zone of Critical Concern: 26 river-miles along main stem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6B82D9-CFA1-4710-8D69-8FC41FCED2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53" b="6079"/>
          <a:stretch/>
        </p:blipFill>
        <p:spPr>
          <a:xfrm>
            <a:off x="0" y="1600200"/>
            <a:ext cx="9144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379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37CC1D-A6F9-4771-A391-28FA05AA4E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784" b="6078"/>
          <a:stretch/>
        </p:blipFill>
        <p:spPr>
          <a:xfrm>
            <a:off x="0" y="1523999"/>
            <a:ext cx="9144000" cy="40386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F06AF4F-5059-469B-81D2-89B437DD8725}"/>
              </a:ext>
            </a:extLst>
          </p:cNvPr>
          <p:cNvSpPr txBox="1"/>
          <p:nvPr/>
        </p:nvSpPr>
        <p:spPr>
          <a:xfrm>
            <a:off x="874481" y="1019210"/>
            <a:ext cx="6319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Extended Zone of Concern: 61 river-miles</a:t>
            </a:r>
          </a:p>
        </p:txBody>
      </p:sp>
    </p:spTree>
    <p:extLst>
      <p:ext uri="{BB962C8B-B14F-4D97-AF65-F5344CB8AC3E}">
        <p14:creationId xmlns:p14="http://schemas.microsoft.com/office/powerpoint/2010/main" val="4494567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9144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9144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659E7E2-A108-408A-A660-29909975F1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784" b="6078"/>
          <a:stretch/>
        </p:blipFill>
        <p:spPr>
          <a:xfrm>
            <a:off x="0" y="1523999"/>
            <a:ext cx="9144000" cy="40386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06AF4F-5059-469B-81D2-89B437DD8725}"/>
              </a:ext>
            </a:extLst>
          </p:cNvPr>
          <p:cNvSpPr txBox="1"/>
          <p:nvPr/>
        </p:nvSpPr>
        <p:spPr>
          <a:xfrm>
            <a:off x="678824" y="1008570"/>
            <a:ext cx="7117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X-ZCC + Maysville-</a:t>
            </a:r>
            <a:r>
              <a:rPr lang="en-US" sz="2800" b="1" dirty="0" err="1"/>
              <a:t>Portsmough</a:t>
            </a:r>
            <a:r>
              <a:rPr lang="en-US" sz="2800" b="1" dirty="0"/>
              <a:t>: 138 river-miles</a:t>
            </a:r>
          </a:p>
        </p:txBody>
      </p:sp>
    </p:spTree>
    <p:extLst>
      <p:ext uri="{BB962C8B-B14F-4D97-AF65-F5344CB8AC3E}">
        <p14:creationId xmlns:p14="http://schemas.microsoft.com/office/powerpoint/2010/main" val="27829230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6EB49F-4B2B-40F3-87CA-203FCFF737C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7574189" cy="430887"/>
          </a:xfrm>
        </p:spPr>
        <p:txBody>
          <a:bodyPr/>
          <a:lstStyle/>
          <a:p>
            <a:r>
              <a:rPr lang="en-US" sz="2800" dirty="0"/>
              <a:t>Hazardous Chemical Storage Data Requests</a:t>
            </a:r>
          </a:p>
        </p:txBody>
      </p:sp>
      <p:graphicFrame>
        <p:nvGraphicFramePr>
          <p:cNvPr id="8" name="Google Shape;324;p58">
            <a:extLst>
              <a:ext uri="{FF2B5EF4-FFF2-40B4-BE49-F238E27FC236}">
                <a16:creationId xmlns:a16="http://schemas.microsoft.com/office/drawing/2014/main" id="{7BC8C50B-EBD2-47FA-BAD7-A885E44084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3110505"/>
              </p:ext>
            </p:extLst>
          </p:nvPr>
        </p:nvGraphicFramePr>
        <p:xfrm>
          <a:off x="474615" y="1325910"/>
          <a:ext cx="8463500" cy="23164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356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6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We have data for: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Clermont, OH 2016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Hamilton, OH 2016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Mason, KY 2017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Lawrence, OH 2013</a:t>
                      </a:r>
                      <a:endParaRPr sz="20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Outstanding counties intersecting the zones of concern: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Brown, OH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Adams, OH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Scioto, OH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Lewis, KY</a:t>
                      </a:r>
                      <a:endParaRPr sz="2000" b="1" dirty="0">
                        <a:solidFill>
                          <a:schemeClr val="dk1"/>
                        </a:solidFill>
                      </a:endParaRPr>
                    </a:p>
                    <a:p>
                      <a:pPr marL="457200" lvl="0" indent="-3175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Char char="●"/>
                      </a:pPr>
                      <a:r>
                        <a:rPr lang="en" sz="2000" b="1" dirty="0">
                          <a:solidFill>
                            <a:schemeClr val="dk1"/>
                          </a:solidFill>
                        </a:rPr>
                        <a:t>Greenup, KY</a:t>
                      </a:r>
                      <a:endParaRPr sz="20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Google Shape;323;p58">
            <a:extLst>
              <a:ext uri="{FF2B5EF4-FFF2-40B4-BE49-F238E27FC236}">
                <a16:creationId xmlns:a16="http://schemas.microsoft.com/office/drawing/2014/main" id="{6511A163-DF54-4AAE-9FBD-A2977C81F59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3619" t="31661" r="-2553" b="20619"/>
          <a:stretch/>
        </p:blipFill>
        <p:spPr>
          <a:xfrm>
            <a:off x="529113" y="3805458"/>
            <a:ext cx="8085773" cy="26456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029522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371600"/>
            <a:ext cx="7924799" cy="4893647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Complete inventory through Portsmouth Zone of Concern by July 2019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Schedule </a:t>
            </a:r>
            <a:r>
              <a:rPr lang="en-US" sz="2400" dirty="0" err="1">
                <a:solidFill>
                  <a:schemeClr val="tx1"/>
                </a:solidFill>
              </a:rPr>
              <a:t>WaterSuite</a:t>
            </a:r>
            <a:r>
              <a:rPr lang="en-US" sz="2400" dirty="0">
                <a:solidFill>
                  <a:schemeClr val="tx1"/>
                </a:solidFill>
              </a:rPr>
              <a:t> training for new users, summer 2019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Extend the inventory upstream to Huntington, WV and downstream to Louisville by July 2020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Refine the risk assessment / threat prioritization, ongoing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Apply inventory to source water protection activities, ongoing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Conduct project close-out workshop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/>
                </a:solidFill>
              </a:rPr>
              <a:t>Transition project ownership to the Ohio River Source Water Alliance / ORSANCO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70104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66EB49F-4B2B-40F3-87CA-203FCFF737C1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762000"/>
            <a:ext cx="2915863" cy="430887"/>
          </a:xfrm>
        </p:spPr>
        <p:txBody>
          <a:bodyPr/>
          <a:lstStyle/>
          <a:p>
            <a:r>
              <a:rPr lang="en-US" sz="2800" dirty="0"/>
              <a:t>Project Schedule</a:t>
            </a:r>
          </a:p>
        </p:txBody>
      </p:sp>
    </p:spTree>
    <p:extLst>
      <p:ext uri="{BB962C8B-B14F-4D97-AF65-F5344CB8AC3E}">
        <p14:creationId xmlns:p14="http://schemas.microsoft.com/office/powerpoint/2010/main" val="18177423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3514"/>
            <a:ext cx="3416000" cy="800219"/>
          </a:xfrm>
        </p:spPr>
        <p:txBody>
          <a:bodyPr/>
          <a:lstStyle/>
          <a:p>
            <a:br>
              <a:rPr lang="en-US" dirty="0"/>
            </a:br>
            <a:r>
              <a:rPr lang="en-US" sz="2800" dirty="0"/>
              <a:t>Contact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CDADB3-DCDF-422D-91A3-AA0CA039C56E}"/>
              </a:ext>
            </a:extLst>
          </p:cNvPr>
          <p:cNvSpPr txBox="1"/>
          <p:nvPr/>
        </p:nvSpPr>
        <p:spPr>
          <a:xfrm>
            <a:off x="485086" y="2039660"/>
            <a:ext cx="4086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Steve Allgeier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allgeier.steve@epa.gov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513-569-7131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C9FA7B-9A4F-4244-A5F0-84386BD90D23}"/>
              </a:ext>
            </a:extLst>
          </p:cNvPr>
          <p:cNvSpPr txBox="1"/>
          <p:nvPr/>
        </p:nvSpPr>
        <p:spPr>
          <a:xfrm>
            <a:off x="1257300" y="3962400"/>
            <a:ext cx="6629400" cy="138499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en-US" sz="2800" kern="0" dirty="0">
                <a:latin typeface="Arial"/>
              </a:rPr>
              <a:t>Contact Sam or Steve if your utility is interested in joining the Ohio River Contamination Threat Inventory project.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EECA28-5763-427E-B4CB-3ABA2E166AA4}"/>
              </a:ext>
            </a:extLst>
          </p:cNvPr>
          <p:cNvSpPr txBox="1"/>
          <p:nvPr/>
        </p:nvSpPr>
        <p:spPr>
          <a:xfrm>
            <a:off x="4800600" y="2039659"/>
            <a:ext cx="40869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Sam Dinkins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sdinkins@orsanco.org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513-231-7719 x-108</a:t>
            </a:r>
          </a:p>
        </p:txBody>
      </p:sp>
    </p:spTree>
    <p:extLst>
      <p:ext uri="{BB962C8B-B14F-4D97-AF65-F5344CB8AC3E}">
        <p14:creationId xmlns:p14="http://schemas.microsoft.com/office/powerpoint/2010/main" val="397224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77040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How Common are Spills into Source Waters?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762000" y="1371600"/>
            <a:ext cx="8229600" cy="372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Analyze National Response 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Center spill reports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Analysis period: 2010 through 2018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standardization:</a:t>
            </a:r>
          </a:p>
          <a:p>
            <a:pPr lvl="1" indent="-342900">
              <a:buFontTx/>
              <a:buChar char="•"/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Standardize 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names of material spilled</a:t>
            </a:r>
          </a:p>
          <a:p>
            <a:pPr lvl="1" indent="-342900">
              <a:buFontTx/>
              <a:buChar char="•"/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Standardize names of bodies of water</a:t>
            </a:r>
          </a:p>
          <a:p>
            <a:pPr lvl="1" indent="-342900">
              <a:buFontTx/>
              <a:buChar char="•"/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Standardize units for amount of material spilled</a:t>
            </a:r>
          </a:p>
          <a:p>
            <a:pPr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Removed</a:t>
            </a:r>
            <a:r>
              <a:rPr kumimoji="0" lang="en-US" altLang="en-US" b="0" i="0" u="none" strike="noStrike" kern="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spills with amount spilled &lt; 100 gallons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Geospatial analysis to identify spills that could have impacted sources of drinking water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Identify spills that occurred within 0.25 miles of an NHD flowline</a:t>
            </a:r>
            <a:endParaRPr kumimoji="0" lang="en-US" altLang="en-US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FAB9E4-3A1D-4988-966E-E02B20E6467D}"/>
              </a:ext>
            </a:extLst>
          </p:cNvPr>
          <p:cNvSpPr txBox="1"/>
          <p:nvPr/>
        </p:nvSpPr>
        <p:spPr>
          <a:xfrm>
            <a:off x="1291858" y="5596339"/>
            <a:ext cx="6858000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en-US" sz="2400" kern="0" dirty="0">
                <a:latin typeface="Arial"/>
              </a:rPr>
              <a:t>Caveat: NRC spill reports are preliminary and often don’t capture the precise details of a spill</a:t>
            </a:r>
          </a:p>
        </p:txBody>
      </p:sp>
    </p:spTree>
    <p:extLst>
      <p:ext uri="{BB962C8B-B14F-4D97-AF65-F5344CB8AC3E}">
        <p14:creationId xmlns:p14="http://schemas.microsoft.com/office/powerpoint/2010/main" val="4124850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738426"/>
            <a:ext cx="730809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Occurrence of Spills Potentially Impacting </a:t>
            </a:r>
          </a:p>
          <a:p>
            <a:r>
              <a:rPr lang="en-CA" sz="2800" dirty="0"/>
              <a:t>Surface Water Sources (2010-2018)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r="6666"/>
          <a:stretch/>
        </p:blipFill>
        <p:spPr>
          <a:xfrm>
            <a:off x="228600" y="1707936"/>
            <a:ext cx="8674950" cy="49976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15175" y="6260068"/>
            <a:ext cx="2028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 Spills = 11,184</a:t>
            </a:r>
          </a:p>
        </p:txBody>
      </p:sp>
    </p:spTree>
    <p:extLst>
      <p:ext uri="{BB962C8B-B14F-4D97-AF65-F5344CB8AC3E}">
        <p14:creationId xmlns:p14="http://schemas.microsoft.com/office/powerpoint/2010/main" val="1721191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489877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Materials Spilled (2010-2018)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AC8C09-24EB-4925-870E-7C42AA6866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579771"/>
              </p:ext>
            </p:extLst>
          </p:nvPr>
        </p:nvGraphicFramePr>
        <p:xfrm>
          <a:off x="502124" y="1561758"/>
          <a:ext cx="8139752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4938">
                  <a:extLst>
                    <a:ext uri="{9D8B030D-6E8A-4147-A177-3AD203B41FA5}">
                      <a16:colId xmlns:a16="http://schemas.microsoft.com/office/drawing/2014/main" val="2445646344"/>
                    </a:ext>
                  </a:extLst>
                </a:gridCol>
                <a:gridCol w="1349138">
                  <a:extLst>
                    <a:ext uri="{9D8B030D-6E8A-4147-A177-3AD203B41FA5}">
                      <a16:colId xmlns:a16="http://schemas.microsoft.com/office/drawing/2014/main" val="1527893094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14424424"/>
                    </a:ext>
                  </a:extLst>
                </a:gridCol>
                <a:gridCol w="2393476">
                  <a:extLst>
                    <a:ext uri="{9D8B030D-6E8A-4147-A177-3AD203B41FA5}">
                      <a16:colId xmlns:a16="http://schemas.microsoft.com/office/drawing/2014/main" val="1551922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Material 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Spills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Cumulative Amount Spilled (gallons)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Cumulative Amount in Water (gallons)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17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Petroleum Products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19,891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5,107,372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2,286,649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9952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1,763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4,557,132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2,247,715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91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1,590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88,670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63,491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167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Gasoline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1,427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5,621,991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382,663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885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Wastewater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1,306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375,532,498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157,515,774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81956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PCBs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33,844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4,266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6572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Antifreeze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27,763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16,454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095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Paint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7,205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1,236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1117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Drilling Fluid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8,486,235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6,139,365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371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Acids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136,894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35,609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758178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05600" y="6010281"/>
            <a:ext cx="2081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Total Spills = 29,024</a:t>
            </a:r>
          </a:p>
        </p:txBody>
      </p:sp>
    </p:spTree>
    <p:extLst>
      <p:ext uri="{BB962C8B-B14F-4D97-AF65-F5344CB8AC3E}">
        <p14:creationId xmlns:p14="http://schemas.microsoft.com/office/powerpoint/2010/main" val="11240265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253595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Types of Spills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762000" y="1524000"/>
            <a:ext cx="5715000" cy="44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Fixed Facilities: 8,267</a:t>
            </a:r>
          </a:p>
          <a:p>
            <a:pPr lvl="0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Vessels/Watercraft: 4,853</a:t>
            </a:r>
          </a:p>
          <a:p>
            <a:pPr lvl="0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Transportation: 3,915</a:t>
            </a:r>
          </a:p>
          <a:p>
            <a:pPr lvl="0"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Storage Tanks: 1,502</a:t>
            </a:r>
          </a:p>
          <a:p>
            <a:pPr lvl="0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Pipelines: 1,005</a:t>
            </a:r>
            <a:endParaRPr kumimoji="0" lang="en-US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91E7F4-F372-4A80-AE55-6217FFAD50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883" t="10784" r="16666" b="6078"/>
          <a:stretch/>
        </p:blipFill>
        <p:spPr>
          <a:xfrm>
            <a:off x="5266097" y="1061605"/>
            <a:ext cx="3257550" cy="28518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95ADA4-576D-4DFB-808C-3B4E860DE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082389"/>
            <a:ext cx="3399066" cy="25438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D41DA5-72C7-4469-AC7E-137346B30B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266098" y="4082389"/>
            <a:ext cx="3257550" cy="254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9"/>
          <p:cNvSpPr txBox="1">
            <a:spLocks/>
          </p:cNvSpPr>
          <p:nvPr/>
        </p:nvSpPr>
        <p:spPr>
          <a:xfrm>
            <a:off x="470847" y="846162"/>
            <a:ext cx="695382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rtlCol="0" anchor="t" anchorCtr="0">
            <a:spAutoFit/>
          </a:bodyPr>
          <a:lstStyle>
            <a:lvl1pPr marL="0" algn="l" defTabSz="1088232" rtl="0" eaLnBrk="1" latinLnBrk="0" hangingPunct="1">
              <a:spcBef>
                <a:spcPct val="0"/>
              </a:spcBef>
              <a:buNone/>
              <a:defRPr lang="en-US" sz="2400" b="1" kern="0" spc="0" baseline="0">
                <a:solidFill>
                  <a:schemeClr val="tx2"/>
                </a:solidFill>
                <a:latin typeface="Arial" pitchFamily="34" charset="0"/>
                <a:ea typeface="Open Sans Light" pitchFamily="34" charset="0"/>
                <a:cs typeface="Arial" pitchFamily="34" charset="0"/>
              </a:defRPr>
            </a:lvl1pPr>
          </a:lstStyle>
          <a:p>
            <a:r>
              <a:rPr lang="en-CA" sz="2800" dirty="0"/>
              <a:t>Incident Causes and Responsible Party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B5F29AB-E690-4B33-973F-C76022157D54}"/>
              </a:ext>
            </a:extLst>
          </p:cNvPr>
          <p:cNvSpPr txBox="1">
            <a:spLocks/>
          </p:cNvSpPr>
          <p:nvPr/>
        </p:nvSpPr>
        <p:spPr bwMode="auto">
          <a:xfrm>
            <a:off x="762000" y="1524000"/>
            <a:ext cx="5715000" cy="448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154DA7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54DA7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ahoma" pitchFamily="34" charset="0"/>
              <a:buChar char="&gt;"/>
              <a:defRPr sz="2000">
                <a:solidFill>
                  <a:srgbClr val="154DA7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54DA7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rgbClr val="154DA7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Incident Cause: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Equipment failure</a:t>
            </a:r>
          </a:p>
          <a:p>
            <a:pPr lvl="1"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Dumping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Natural phenomenon, hurricane, flooding</a:t>
            </a:r>
          </a:p>
          <a:p>
            <a:pPr lvl="1"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Transportation</a:t>
            </a: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 accident</a:t>
            </a:r>
          </a:p>
          <a:p>
            <a:pPr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Responsible Party: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Private enterprise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Private citizen</a:t>
            </a:r>
          </a:p>
          <a:p>
            <a:pPr lvl="1"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Public utility</a:t>
            </a:r>
          </a:p>
          <a:p>
            <a:pPr lvl="1">
              <a:defRPr/>
            </a:pPr>
            <a:r>
              <a:rPr lang="en-US" altLang="en-US" kern="0" dirty="0">
                <a:solidFill>
                  <a:schemeClr val="tx1"/>
                </a:solidFill>
                <a:latin typeface="Arial"/>
              </a:rPr>
              <a:t>Local government</a:t>
            </a:r>
          </a:p>
          <a:p>
            <a:pPr lvl="1">
              <a:defRPr/>
            </a:pPr>
            <a:r>
              <a:rPr kumimoji="0" lang="en-US" altLang="en-US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Military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B062F5-B25D-47BB-8BF2-40755F344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781550" y="3352800"/>
            <a:ext cx="3390900" cy="306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67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1010-WQ-SRS-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00" y="6324602"/>
            <a:ext cx="762000" cy="286307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0" y="2574549"/>
            <a:ext cx="9144000" cy="1785104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2800" dirty="0"/>
              <a:t>America’s Water Infrastructure Act</a:t>
            </a:r>
            <a:br>
              <a:rPr lang="en-US" sz="2800" dirty="0"/>
            </a:br>
            <a:r>
              <a:rPr lang="en-US" sz="2800" dirty="0"/>
              <a:t>Section 2018: Source Water</a:t>
            </a:r>
          </a:p>
        </p:txBody>
      </p:sp>
    </p:spTree>
    <p:extLst>
      <p:ext uri="{BB962C8B-B14F-4D97-AF65-F5344CB8AC3E}">
        <p14:creationId xmlns:p14="http://schemas.microsoft.com/office/powerpoint/2010/main" val="3037082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026CB6"/>
      </a:dk2>
      <a:lt2>
        <a:srgbClr val="4BACC6"/>
      </a:lt2>
      <a:accent1>
        <a:srgbClr val="0381D7"/>
      </a:accent1>
      <a:accent2>
        <a:srgbClr val="0392F3"/>
      </a:accent2>
      <a:accent3>
        <a:srgbClr val="49A942"/>
      </a:accent3>
      <a:accent4>
        <a:srgbClr val="B9D51F"/>
      </a:accent4>
      <a:accent5>
        <a:srgbClr val="F2665A"/>
      </a:accent5>
      <a:accent6>
        <a:srgbClr val="F79646"/>
      </a:accent6>
      <a:hlink>
        <a:srgbClr val="8064A2"/>
      </a:hlink>
      <a:folHlink>
        <a:srgbClr val="A6A6A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23246</TotalTime>
  <Words>1344</Words>
  <Application>Microsoft Office PowerPoint</Application>
  <PresentationFormat>On-screen Show (4:3)</PresentationFormat>
  <Paragraphs>300</Paragraphs>
  <Slides>35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Arial</vt:lpstr>
      <vt:lpstr>Calibri</vt:lpstr>
      <vt:lpstr>Open Sans Light</vt:lpstr>
      <vt:lpstr>Times New Roman</vt:lpstr>
      <vt:lpstr>Wingdings</vt:lpstr>
      <vt:lpstr>Office Theme</vt:lpstr>
      <vt:lpstr>PowerPoint Presentation</vt:lpstr>
      <vt:lpstr>PowerPoint Presentation</vt:lpstr>
      <vt:lpstr>Risk of Acute Source Water Contamination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America’s Water Infrastructure Act Section 2018: Source Water</vt:lpstr>
      <vt:lpstr>PowerPoint Presentation</vt:lpstr>
      <vt:lpstr>PowerPoint Presentation</vt:lpstr>
      <vt:lpstr>PowerPoint Presentation</vt:lpstr>
      <vt:lpstr>PowerPoint Presentation</vt:lpstr>
      <vt:lpstr>Emergency Notification</vt:lpstr>
      <vt:lpstr>PowerPoint Presentation</vt:lpstr>
      <vt:lpstr>PowerPoint Presentation</vt:lpstr>
      <vt:lpstr>Chemical Inventory Data Availability</vt:lpstr>
      <vt:lpstr>PowerPoint Presentation</vt:lpstr>
      <vt:lpstr>America’s Water Infrastructure Act Section 2013: Risk Assessment / Response Plan</vt:lpstr>
      <vt:lpstr>PowerPoint Presentation</vt:lpstr>
      <vt:lpstr>PowerPoint Presentation</vt:lpstr>
      <vt:lpstr>PowerPoint Presentation</vt:lpstr>
      <vt:lpstr>Ohio River Source Water Alliance Contamination Threat Inventory</vt:lpstr>
      <vt:lpstr>Project Overview</vt:lpstr>
      <vt:lpstr>Current Project Participants</vt:lpstr>
      <vt:lpstr>PowerPoint Presentation</vt:lpstr>
      <vt:lpstr>PowerPoint Presentation</vt:lpstr>
      <vt:lpstr>PowerPoint Presentation</vt:lpstr>
      <vt:lpstr>WaterSuite Platform</vt:lpstr>
      <vt:lpstr>PowerPoint Presentation</vt:lpstr>
      <vt:lpstr>PowerPoint Presentation</vt:lpstr>
      <vt:lpstr>PowerPoint Presentation</vt:lpstr>
      <vt:lpstr>Hazardous Chemical Storage Data Requests</vt:lpstr>
      <vt:lpstr>Project Schedule</vt:lpstr>
      <vt:lpstr> Contact Information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Allgeier</dc:creator>
  <cp:lastModifiedBy>Allgeier, Steve</cp:lastModifiedBy>
  <cp:revision>1028</cp:revision>
  <cp:lastPrinted>2016-07-11T12:03:39Z</cp:lastPrinted>
  <dcterms:created xsi:type="dcterms:W3CDTF">2014-05-04T12:47:59Z</dcterms:created>
  <dcterms:modified xsi:type="dcterms:W3CDTF">2019-05-30T18:43:40Z</dcterms:modified>
  <cp:category>Template</cp:category>
</cp:coreProperties>
</file>