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828F29-7756-4EE6-A3A4-6DBBCF9F0683}"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2365666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28F29-7756-4EE6-A3A4-6DBBCF9F0683}"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467715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28F29-7756-4EE6-A3A4-6DBBCF9F0683}"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1228461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828F29-7756-4EE6-A3A4-6DBBCF9F0683}"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3568918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828F29-7756-4EE6-A3A4-6DBBCF9F0683}" type="datetimeFigureOut">
              <a:rPr lang="en-US" smtClean="0"/>
              <a:t>10/2/2019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3891583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828F29-7756-4EE6-A3A4-6DBBCF9F0683}"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578960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828F29-7756-4EE6-A3A4-6DBBCF9F0683}" type="datetimeFigureOut">
              <a:rPr lang="en-US" smtClean="0"/>
              <a:t>10/2/2019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771438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828F29-7756-4EE6-A3A4-6DBBCF9F0683}" type="datetimeFigureOut">
              <a:rPr lang="en-US" smtClean="0"/>
              <a:t>10/2/2019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9262146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828F29-7756-4EE6-A3A4-6DBBCF9F0683}" type="datetimeFigureOut">
              <a:rPr lang="en-US" smtClean="0"/>
              <a:t>10/2/2019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20994391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828F29-7756-4EE6-A3A4-6DBBCF9F0683}"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1694875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828F29-7756-4EE6-A3A4-6DBBCF9F0683}" type="datetimeFigureOut">
              <a:rPr lang="en-US" smtClean="0"/>
              <a:t>10/2/2019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DAAC81-5440-460D-9BC0-73CD5E611073}" type="slidenum">
              <a:rPr lang="en-US" smtClean="0"/>
              <a:t>‹#›</a:t>
            </a:fld>
            <a:endParaRPr lang="en-US"/>
          </a:p>
        </p:txBody>
      </p:sp>
    </p:spTree>
    <p:extLst>
      <p:ext uri="{BB962C8B-B14F-4D97-AF65-F5344CB8AC3E}">
        <p14:creationId xmlns:p14="http://schemas.microsoft.com/office/powerpoint/2010/main" val="1760446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28F29-7756-4EE6-A3A4-6DBBCF9F0683}" type="datetimeFigureOut">
              <a:rPr lang="en-US" smtClean="0"/>
              <a:t>10/2/2019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AAC81-5440-460D-9BC0-73CD5E611073}" type="slidenum">
              <a:rPr lang="en-US" smtClean="0"/>
              <a:t>‹#›</a:t>
            </a:fld>
            <a:endParaRPr lang="en-US"/>
          </a:p>
        </p:txBody>
      </p:sp>
    </p:spTree>
    <p:extLst>
      <p:ext uri="{BB962C8B-B14F-4D97-AF65-F5344CB8AC3E}">
        <p14:creationId xmlns:p14="http://schemas.microsoft.com/office/powerpoint/2010/main" val="1547627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Pollution Control Standards</a:t>
            </a:r>
            <a:endParaRPr lang="en-US" dirty="0"/>
          </a:p>
        </p:txBody>
      </p:sp>
      <p:sp>
        <p:nvSpPr>
          <p:cNvPr id="3" name="Subtitle 2"/>
          <p:cNvSpPr>
            <a:spLocks noGrp="1"/>
          </p:cNvSpPr>
          <p:nvPr>
            <p:ph type="subTitle" idx="1"/>
          </p:nvPr>
        </p:nvSpPr>
        <p:spPr/>
        <p:txBody>
          <a:bodyPr/>
          <a:lstStyle/>
          <a:p>
            <a:r>
              <a:rPr lang="en-US" dirty="0" smtClean="0"/>
              <a:t>2019 Revisions</a:t>
            </a:r>
            <a:endParaRPr lang="en-US" dirty="0"/>
          </a:p>
        </p:txBody>
      </p:sp>
    </p:spTree>
    <p:extLst>
      <p:ext uri="{BB962C8B-B14F-4D97-AF65-F5344CB8AC3E}">
        <p14:creationId xmlns:p14="http://schemas.microsoft.com/office/powerpoint/2010/main" val="2526948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Action to Approve 2019 PCS Revisions </a:t>
            </a:r>
            <a:endParaRPr lang="en-US" b="1" dirty="0"/>
          </a:p>
        </p:txBody>
      </p:sp>
      <p:sp>
        <p:nvSpPr>
          <p:cNvPr id="3" name="Content Placeholder 2"/>
          <p:cNvSpPr>
            <a:spLocks noGrp="1"/>
          </p:cNvSpPr>
          <p:nvPr>
            <p:ph idx="1"/>
          </p:nvPr>
        </p:nvSpPr>
        <p:spPr/>
        <p:txBody>
          <a:bodyPr/>
          <a:lstStyle/>
          <a:p>
            <a:r>
              <a:rPr lang="en-US" dirty="0" smtClean="0"/>
              <a:t>Action at the June, 2019 </a:t>
            </a:r>
            <a:r>
              <a:rPr lang="en-US" smtClean="0"/>
              <a:t>Commission meeting:</a:t>
            </a:r>
            <a:endParaRPr lang="en-US" dirty="0" smtClean="0"/>
          </a:p>
          <a:p>
            <a:endParaRPr lang="en-US" dirty="0"/>
          </a:p>
          <a:p>
            <a:r>
              <a:rPr lang="en-US" dirty="0" smtClean="0"/>
              <a:t>ORSANCO </a:t>
            </a:r>
            <a:r>
              <a:rPr lang="en-US" dirty="0"/>
              <a:t>will conduct an evaluation of its current programs, including those contained in the March 1, 2019 proposed rules that involve implementation of the Pollution Control Standards and evaluation and protection of uses for any necessary scientific and/or policy modifications and to provide a report to Commissioners containing the results of this evaluation</a:t>
            </a:r>
            <a:r>
              <a:rPr lang="en-US" dirty="0" smtClean="0"/>
              <a:t>.</a:t>
            </a:r>
            <a:endParaRPr lang="en-US" dirty="0"/>
          </a:p>
        </p:txBody>
      </p:sp>
    </p:spTree>
    <p:extLst>
      <p:ext uri="{BB962C8B-B14F-4D97-AF65-F5344CB8AC3E}">
        <p14:creationId xmlns:p14="http://schemas.microsoft.com/office/powerpoint/2010/main" val="3615625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Ad Hoc Committee on PCS Implementation</a:t>
            </a:r>
            <a:endParaRPr lang="en-US" b="1" dirty="0"/>
          </a:p>
        </p:txBody>
      </p:sp>
      <p:sp>
        <p:nvSpPr>
          <p:cNvPr id="3" name="Content Placeholder 2"/>
          <p:cNvSpPr>
            <a:spLocks noGrp="1"/>
          </p:cNvSpPr>
          <p:nvPr>
            <p:ph idx="1"/>
          </p:nvPr>
        </p:nvSpPr>
        <p:spPr>
          <a:xfrm>
            <a:off x="838200" y="1825624"/>
            <a:ext cx="10515600" cy="4781237"/>
          </a:xfrm>
        </p:spPr>
        <p:txBody>
          <a:bodyPr/>
          <a:lstStyle/>
          <a:p>
            <a:r>
              <a:rPr lang="en-US" dirty="0" smtClean="0"/>
              <a:t>Past Chairman Potesta appointed an Ad Hoc Committee on PCS Implementation:  Commissioner Pigott (Chair), Commissioner FitzGerald, Commissioner Frevert, and Proxy Commissioner Mandirola.</a:t>
            </a:r>
          </a:p>
          <a:p>
            <a:r>
              <a:rPr lang="en-US" dirty="0" smtClean="0"/>
              <a:t>Committee held 2 calls as a group to work on a document which addresses ORSANCO’s permit review process.</a:t>
            </a:r>
          </a:p>
          <a:p>
            <a:r>
              <a:rPr lang="en-US" dirty="0" smtClean="0"/>
              <a:t>This document has been drafted for the Commission’s consideration during these meetings.</a:t>
            </a:r>
          </a:p>
          <a:p>
            <a:r>
              <a:rPr lang="en-US" dirty="0" smtClean="0"/>
              <a:t>The Commission will be considering the draft document containing this proposal during these Commission meetings.</a:t>
            </a:r>
            <a:endParaRPr lang="en-US" dirty="0" smtClean="0"/>
          </a:p>
          <a:p>
            <a:endParaRPr lang="en-US" dirty="0"/>
          </a:p>
        </p:txBody>
      </p:sp>
    </p:spTree>
    <p:extLst>
      <p:ext uri="{BB962C8B-B14F-4D97-AF65-F5344CB8AC3E}">
        <p14:creationId xmlns:p14="http://schemas.microsoft.com/office/powerpoint/2010/main" val="13360397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158</Words>
  <Application>Microsoft Office PowerPoint</Application>
  <PresentationFormat>Widescreen</PresentationFormat>
  <Paragraphs>11</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Pollution Control Standards</vt:lpstr>
      <vt:lpstr>Action to Approve 2019 PCS Revisions </vt:lpstr>
      <vt:lpstr>Ad Hoc Committee on PCS Implementation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Pollution Control Standards</dc:title>
  <dc:creator>Jason Heath</dc:creator>
  <cp:lastModifiedBy>Jason Heath</cp:lastModifiedBy>
  <cp:revision>5</cp:revision>
  <dcterms:created xsi:type="dcterms:W3CDTF">2019-10-02T18:31:11Z</dcterms:created>
  <dcterms:modified xsi:type="dcterms:W3CDTF">2019-10-02T19:53:37Z</dcterms:modified>
</cp:coreProperties>
</file>