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6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7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8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9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4" r:id="rId2"/>
    <p:sldId id="326" r:id="rId3"/>
    <p:sldId id="376" r:id="rId4"/>
    <p:sldId id="371" r:id="rId5"/>
    <p:sldId id="282" r:id="rId6"/>
    <p:sldId id="372" r:id="rId7"/>
    <p:sldId id="373" r:id="rId8"/>
    <p:sldId id="260" r:id="rId9"/>
    <p:sldId id="290" r:id="rId10"/>
    <p:sldId id="374" r:id="rId11"/>
    <p:sldId id="375" r:id="rId12"/>
    <p:sldId id="265" r:id="rId13"/>
    <p:sldId id="360" r:id="rId14"/>
    <p:sldId id="336" r:id="rId15"/>
    <p:sldId id="361" r:id="rId16"/>
    <p:sldId id="377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6057" autoAdjust="0"/>
  </p:normalViewPr>
  <p:slideViewPr>
    <p:cSldViewPr>
      <p:cViewPr varScale="1">
        <p:scale>
          <a:sx n="70" d="100"/>
          <a:sy n="70" d="100"/>
        </p:scale>
        <p:origin x="74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Pittsburgh (ORM 13)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3335232766957"/>
          <c:y val="0.19480351414406533"/>
          <c:w val="0.85980176820002763"/>
          <c:h val="0.68921660834062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Observed</c:v>
                </c:pt>
              </c:strCache>
            </c:strRef>
          </c:tx>
          <c:invertIfNegative val="0"/>
          <c:cat>
            <c:strRef>
              <c:f>Sheet1!$G$2:$G$6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Sheet1!$H$2:$H$6</c:f>
              <c:numCache>
                <c:formatCode>0.0</c:formatCode>
                <c:ptCount val="5"/>
                <c:pt idx="0">
                  <c:v>51.591999999999999</c:v>
                </c:pt>
                <c:pt idx="1">
                  <c:v>55.0625</c:v>
                </c:pt>
                <c:pt idx="2">
                  <c:v>33.546153846153842</c:v>
                </c:pt>
                <c:pt idx="3" formatCode="0.00">
                  <c:v>11.434615384615382</c:v>
                </c:pt>
                <c:pt idx="4" formatCode="0.00">
                  <c:v>11.02083333333333</c:v>
                </c:pt>
              </c:numCache>
            </c:numRef>
          </c:val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Long-Term</c:v>
                </c:pt>
              </c:strCache>
            </c:strRef>
          </c:tx>
          <c:invertIfNegative val="0"/>
          <c:cat>
            <c:strRef>
              <c:f>Sheet1!$G$2:$G$6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Sheet1!$I$2:$I$6</c:f>
              <c:numCache>
                <c:formatCode>General</c:formatCode>
                <c:ptCount val="5"/>
                <c:pt idx="0">
                  <c:v>37.9</c:v>
                </c:pt>
                <c:pt idx="1">
                  <c:v>25.6</c:v>
                </c:pt>
                <c:pt idx="2">
                  <c:v>17.8</c:v>
                </c:pt>
                <c:pt idx="3">
                  <c:v>14.5</c:v>
                </c:pt>
                <c:pt idx="4">
                  <c:v>13.8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034960"/>
        <c:axId val="134455560"/>
      </c:barChart>
      <c:catAx>
        <c:axId val="1370349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134455560"/>
        <c:crosses val="autoZero"/>
        <c:auto val="1"/>
        <c:lblAlgn val="ctr"/>
        <c:lblOffset val="100"/>
        <c:noMultiLvlLbl val="0"/>
      </c:catAx>
      <c:valAx>
        <c:axId val="134455560"/>
        <c:scaling>
          <c:orientation val="minMax"/>
          <c:max val="60"/>
          <c:min val="5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Monthly Flow (Kcfs)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703496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393628688868993"/>
          <c:y val="0.18705818022747195"/>
          <c:w val="0.32554942558955841"/>
          <c:h val="0.10724919801691464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Cincinnati (ORM 471)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96724273102229"/>
          <c:y val="0.19480351414406533"/>
          <c:w val="0.85064849848314683"/>
          <c:h val="0.68921660834062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Sheet1!$M$1</c:f>
              <c:strCache>
                <c:ptCount val="1"/>
                <c:pt idx="0">
                  <c:v>Observed</c:v>
                </c:pt>
              </c:strCache>
            </c:strRef>
          </c:tx>
          <c:invertIfNegative val="0"/>
          <c:cat>
            <c:strRef>
              <c:f>Sheet1!$L$2:$L$6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Sheet1!$M$2:$M$6</c:f>
              <c:numCache>
                <c:formatCode>0.0</c:formatCode>
                <c:ptCount val="5"/>
                <c:pt idx="0">
                  <c:v>148.21999999999997</c:v>
                </c:pt>
                <c:pt idx="1">
                  <c:v>174.83333333333334</c:v>
                </c:pt>
                <c:pt idx="2">
                  <c:v>96.26153846153845</c:v>
                </c:pt>
                <c:pt idx="3" formatCode="0.00">
                  <c:v>37.734615384615388</c:v>
                </c:pt>
                <c:pt idx="4" formatCode="0.00">
                  <c:v>25.683333333333337</c:v>
                </c:pt>
              </c:numCache>
            </c:numRef>
          </c:val>
        </c:ser>
        <c:ser>
          <c:idx val="1"/>
          <c:order val="1"/>
          <c:tx>
            <c:strRef>
              <c:f>Sheet1!$N$1</c:f>
              <c:strCache>
                <c:ptCount val="1"/>
                <c:pt idx="0">
                  <c:v>Long-Term</c:v>
                </c:pt>
              </c:strCache>
            </c:strRef>
          </c:tx>
          <c:invertIfNegative val="0"/>
          <c:cat>
            <c:strRef>
              <c:f>Sheet1!$L$2:$L$6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Sheet1!$N$2:$N$6</c:f>
              <c:numCache>
                <c:formatCode>General</c:formatCode>
                <c:ptCount val="5"/>
                <c:pt idx="0">
                  <c:v>120.2</c:v>
                </c:pt>
                <c:pt idx="1">
                  <c:v>72.099999999999994</c:v>
                </c:pt>
                <c:pt idx="2">
                  <c:v>48.1</c:v>
                </c:pt>
                <c:pt idx="3">
                  <c:v>40.200000000000003</c:v>
                </c:pt>
                <c:pt idx="4">
                  <c:v>34.799999999999997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30816"/>
        <c:axId val="5831208"/>
      </c:barChart>
      <c:catAx>
        <c:axId val="58308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831208"/>
        <c:crosses val="autoZero"/>
        <c:auto val="1"/>
        <c:lblAlgn val="ctr"/>
        <c:lblOffset val="100"/>
        <c:noMultiLvlLbl val="0"/>
      </c:catAx>
      <c:valAx>
        <c:axId val="5831208"/>
        <c:scaling>
          <c:orientation val="minMax"/>
          <c:max val="180"/>
          <c:min val="1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Monthly Flow (Kcfs)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830816"/>
        <c:crosses val="autoZero"/>
        <c:crossBetween val="between"/>
        <c:majorUnit val="2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6491444251286891"/>
          <c:y val="0.22782871899077131"/>
          <c:w val="0.2939600163615913"/>
          <c:h val="9.4107188214376428E-2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Evansville (ORM 791)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96726198439888"/>
          <c:y val="0.19480351414406533"/>
          <c:w val="0.8571419806288979"/>
          <c:h val="0.689216608340623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Sheet1!$R$1</c:f>
              <c:strCache>
                <c:ptCount val="1"/>
                <c:pt idx="0">
                  <c:v>Observed</c:v>
                </c:pt>
              </c:strCache>
            </c:strRef>
          </c:tx>
          <c:invertIfNegative val="0"/>
          <c:cat>
            <c:strRef>
              <c:f>Sheet1!$Q$2:$Q$6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Sheet1!$R$2:$R$6</c:f>
              <c:numCache>
                <c:formatCode>0.0</c:formatCode>
                <c:ptCount val="5"/>
                <c:pt idx="0">
                  <c:v>195.68399999999997</c:v>
                </c:pt>
                <c:pt idx="1">
                  <c:v>254.4</c:v>
                </c:pt>
                <c:pt idx="2">
                  <c:v>125.90384615384616</c:v>
                </c:pt>
                <c:pt idx="3" formatCode="0.00">
                  <c:v>40.769230769230759</c:v>
                </c:pt>
                <c:pt idx="4" formatCode="0.00">
                  <c:v>28.012500000000006</c:v>
                </c:pt>
              </c:numCache>
            </c:numRef>
          </c:val>
        </c:ser>
        <c:ser>
          <c:idx val="1"/>
          <c:order val="1"/>
          <c:tx>
            <c:strRef>
              <c:f>Sheet1!$S$1</c:f>
              <c:strCache>
                <c:ptCount val="1"/>
                <c:pt idx="0">
                  <c:v>Long-Term</c:v>
                </c:pt>
              </c:strCache>
            </c:strRef>
          </c:tx>
          <c:invertIfNegative val="0"/>
          <c:cat>
            <c:strRef>
              <c:f>Sheet1!$Q$2:$Q$6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Sheet1!$S$2:$S$6</c:f>
              <c:numCache>
                <c:formatCode>General</c:formatCode>
                <c:ptCount val="5"/>
                <c:pt idx="0">
                  <c:v>180.4</c:v>
                </c:pt>
                <c:pt idx="1">
                  <c:v>118.8</c:v>
                </c:pt>
                <c:pt idx="2">
                  <c:v>74.400000000000006</c:v>
                </c:pt>
                <c:pt idx="3">
                  <c:v>61</c:v>
                </c:pt>
                <c:pt idx="4">
                  <c:v>54.1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31992"/>
        <c:axId val="5832384"/>
      </c:barChart>
      <c:catAx>
        <c:axId val="5831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5832384"/>
        <c:crosses val="autoZero"/>
        <c:auto val="1"/>
        <c:lblAlgn val="ctr"/>
        <c:lblOffset val="100"/>
        <c:noMultiLvlLbl val="0"/>
      </c:catAx>
      <c:valAx>
        <c:axId val="5832384"/>
        <c:scaling>
          <c:orientation val="minMax"/>
          <c:max val="260"/>
          <c:min val="2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Average Monthly Flow (Kcfs)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5831992"/>
        <c:crosses val="autoZero"/>
        <c:crossBetween val="between"/>
        <c:majorUnit val="4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6833995207120844"/>
          <c:y val="0.18705818022747195"/>
          <c:w val="0.30135695538057738"/>
          <c:h val="0.10261956838728492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Montgomery (RMI 31.7) Dissolved Oxygen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6544736061322843E-2"/>
          <c:y val="0.20442426551519768"/>
          <c:w val="0.90650731698461473"/>
          <c:h val="0.67776173811606888"/>
        </c:manualLayout>
      </c:layout>
      <c:scatterChart>
        <c:scatterStyle val="lineMarker"/>
        <c:varyColors val="0"/>
        <c:ser>
          <c:idx val="0"/>
          <c:order val="0"/>
          <c:tx>
            <c:strRef>
              <c:f>DO!$B$1</c:f>
              <c:strCache>
                <c:ptCount val="1"/>
                <c:pt idx="0">
                  <c:v>Montgomery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xVal>
            <c:numRef>
              <c:f>DO!$A$2:$A$105</c:f>
              <c:numCache>
                <c:formatCode>d\-mmm</c:formatCode>
                <c:ptCount val="10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43700</c:v>
                </c:pt>
                <c:pt idx="80">
                  <c:v>43703</c:v>
                </c:pt>
                <c:pt idx="81">
                  <c:v>43704</c:v>
                </c:pt>
                <c:pt idx="82">
                  <c:v>43705</c:v>
                </c:pt>
                <c:pt idx="83">
                  <c:v>43706</c:v>
                </c:pt>
                <c:pt idx="84">
                  <c:v>43707</c:v>
                </c:pt>
                <c:pt idx="85">
                  <c:v>43711</c:v>
                </c:pt>
                <c:pt idx="86">
                  <c:v>43712</c:v>
                </c:pt>
                <c:pt idx="87">
                  <c:v>43713</c:v>
                </c:pt>
                <c:pt idx="88">
                  <c:v>43714</c:v>
                </c:pt>
                <c:pt idx="89">
                  <c:v>43717</c:v>
                </c:pt>
                <c:pt idx="90">
                  <c:v>43718</c:v>
                </c:pt>
                <c:pt idx="91">
                  <c:v>43719</c:v>
                </c:pt>
                <c:pt idx="92">
                  <c:v>43720</c:v>
                </c:pt>
                <c:pt idx="93">
                  <c:v>43721</c:v>
                </c:pt>
                <c:pt idx="94">
                  <c:v>43724</c:v>
                </c:pt>
                <c:pt idx="95">
                  <c:v>43725</c:v>
                </c:pt>
                <c:pt idx="96">
                  <c:v>43726</c:v>
                </c:pt>
                <c:pt idx="97">
                  <c:v>43727</c:v>
                </c:pt>
                <c:pt idx="98">
                  <c:v>43728</c:v>
                </c:pt>
                <c:pt idx="99">
                  <c:v>43731</c:v>
                </c:pt>
                <c:pt idx="100">
                  <c:v>43732</c:v>
                </c:pt>
                <c:pt idx="101">
                  <c:v>43733</c:v>
                </c:pt>
                <c:pt idx="102">
                  <c:v>43735</c:v>
                </c:pt>
                <c:pt idx="103">
                  <c:v>43738</c:v>
                </c:pt>
              </c:numCache>
            </c:numRef>
          </c:xVal>
          <c:yVal>
            <c:numRef>
              <c:f>DO!$B$2:$B$105</c:f>
              <c:numCache>
                <c:formatCode>0.00</c:formatCode>
                <c:ptCount val="104"/>
                <c:pt idx="0">
                  <c:v>11.3</c:v>
                </c:pt>
                <c:pt idx="1">
                  <c:v>11.3</c:v>
                </c:pt>
                <c:pt idx="2">
                  <c:v>11.3</c:v>
                </c:pt>
                <c:pt idx="3">
                  <c:v>10.9</c:v>
                </c:pt>
                <c:pt idx="4">
                  <c:v>10.7</c:v>
                </c:pt>
                <c:pt idx="5">
                  <c:v>10.4</c:v>
                </c:pt>
                <c:pt idx="6">
                  <c:v>10.6</c:v>
                </c:pt>
                <c:pt idx="7">
                  <c:v>10.3</c:v>
                </c:pt>
                <c:pt idx="8">
                  <c:v>0</c:v>
                </c:pt>
                <c:pt idx="9">
                  <c:v>10</c:v>
                </c:pt>
                <c:pt idx="10">
                  <c:v>10.7</c:v>
                </c:pt>
                <c:pt idx="11">
                  <c:v>10.9</c:v>
                </c:pt>
                <c:pt idx="12">
                  <c:v>11</c:v>
                </c:pt>
                <c:pt idx="13">
                  <c:v>10.7</c:v>
                </c:pt>
                <c:pt idx="14">
                  <c:v>10.5</c:v>
                </c:pt>
                <c:pt idx="15">
                  <c:v>10.7</c:v>
                </c:pt>
                <c:pt idx="16">
                  <c:v>10.6</c:v>
                </c:pt>
                <c:pt idx="17">
                  <c:v>10.5</c:v>
                </c:pt>
                <c:pt idx="18">
                  <c:v>10.6</c:v>
                </c:pt>
                <c:pt idx="19">
                  <c:v>10.199999999999999</c:v>
                </c:pt>
                <c:pt idx="20">
                  <c:v>9.3000000000000007</c:v>
                </c:pt>
                <c:pt idx="21">
                  <c:v>8.9</c:v>
                </c:pt>
                <c:pt idx="22">
                  <c:v>9.5</c:v>
                </c:pt>
                <c:pt idx="23">
                  <c:v>9.8000000000000007</c:v>
                </c:pt>
                <c:pt idx="24">
                  <c:v>10</c:v>
                </c:pt>
                <c:pt idx="25">
                  <c:v>9.8000000000000007</c:v>
                </c:pt>
                <c:pt idx="26">
                  <c:v>9.9</c:v>
                </c:pt>
                <c:pt idx="27">
                  <c:v>9.9</c:v>
                </c:pt>
                <c:pt idx="28">
                  <c:v>9.6999999999999993</c:v>
                </c:pt>
                <c:pt idx="29">
                  <c:v>9.8000000000000007</c:v>
                </c:pt>
                <c:pt idx="30">
                  <c:v>9.9</c:v>
                </c:pt>
                <c:pt idx="31">
                  <c:v>9.5</c:v>
                </c:pt>
                <c:pt idx="32">
                  <c:v>9.6</c:v>
                </c:pt>
                <c:pt idx="33">
                  <c:v>9.6</c:v>
                </c:pt>
                <c:pt idx="34">
                  <c:v>9.6999999999999993</c:v>
                </c:pt>
                <c:pt idx="35">
                  <c:v>10</c:v>
                </c:pt>
                <c:pt idx="36">
                  <c:v>9.9</c:v>
                </c:pt>
                <c:pt idx="37">
                  <c:v>9.8000000000000007</c:v>
                </c:pt>
                <c:pt idx="38">
                  <c:v>9.8000000000000007</c:v>
                </c:pt>
                <c:pt idx="39">
                  <c:v>9.6</c:v>
                </c:pt>
                <c:pt idx="40">
                  <c:v>9.6999999999999993</c:v>
                </c:pt>
                <c:pt idx="41">
                  <c:v>9.5</c:v>
                </c:pt>
                <c:pt idx="42">
                  <c:v>9.1999999999999993</c:v>
                </c:pt>
                <c:pt idx="43">
                  <c:v>9.3000000000000007</c:v>
                </c:pt>
                <c:pt idx="44">
                  <c:v>8.8000000000000007</c:v>
                </c:pt>
                <c:pt idx="45">
                  <c:v>8.6999999999999993</c:v>
                </c:pt>
                <c:pt idx="46">
                  <c:v>8.6</c:v>
                </c:pt>
                <c:pt idx="47">
                  <c:v>8.3000000000000007</c:v>
                </c:pt>
                <c:pt idx="48">
                  <c:v>8.4</c:v>
                </c:pt>
                <c:pt idx="49">
                  <c:v>8.4</c:v>
                </c:pt>
                <c:pt idx="50">
                  <c:v>8.4</c:v>
                </c:pt>
                <c:pt idx="51">
                  <c:v>8.5</c:v>
                </c:pt>
                <c:pt idx="52">
                  <c:v>8.6</c:v>
                </c:pt>
                <c:pt idx="53">
                  <c:v>8.6</c:v>
                </c:pt>
                <c:pt idx="54">
                  <c:v>8.6</c:v>
                </c:pt>
                <c:pt idx="55">
                  <c:v>8.6</c:v>
                </c:pt>
                <c:pt idx="56">
                  <c:v>8.6</c:v>
                </c:pt>
                <c:pt idx="57">
                  <c:v>8.4</c:v>
                </c:pt>
                <c:pt idx="58">
                  <c:v>8.6</c:v>
                </c:pt>
                <c:pt idx="59">
                  <c:v>8.6</c:v>
                </c:pt>
                <c:pt idx="60">
                  <c:v>8.8000000000000007</c:v>
                </c:pt>
                <c:pt idx="61">
                  <c:v>8.8000000000000007</c:v>
                </c:pt>
                <c:pt idx="62">
                  <c:v>8.9</c:v>
                </c:pt>
                <c:pt idx="63">
                  <c:v>8.9499999999999993</c:v>
                </c:pt>
                <c:pt idx="64">
                  <c:v>9</c:v>
                </c:pt>
                <c:pt idx="65">
                  <c:v>9.1999999999999993</c:v>
                </c:pt>
                <c:pt idx="66">
                  <c:v>9.1</c:v>
                </c:pt>
                <c:pt idx="67">
                  <c:v>8.9</c:v>
                </c:pt>
                <c:pt idx="68">
                  <c:v>8.8000000000000007</c:v>
                </c:pt>
                <c:pt idx="69">
                  <c:v>8.1999999999999993</c:v>
                </c:pt>
                <c:pt idx="70">
                  <c:v>8.5</c:v>
                </c:pt>
                <c:pt idx="71">
                  <c:v>8.5</c:v>
                </c:pt>
                <c:pt idx="72">
                  <c:v>8.5</c:v>
                </c:pt>
                <c:pt idx="73">
                  <c:v>7.9</c:v>
                </c:pt>
                <c:pt idx="74">
                  <c:v>7.5</c:v>
                </c:pt>
                <c:pt idx="75">
                  <c:v>7.7</c:v>
                </c:pt>
                <c:pt idx="76">
                  <c:v>0</c:v>
                </c:pt>
                <c:pt idx="77">
                  <c:v>8.6999999999999993</c:v>
                </c:pt>
                <c:pt idx="78">
                  <c:v>8.9</c:v>
                </c:pt>
                <c:pt idx="79">
                  <c:v>8.8000000000000007</c:v>
                </c:pt>
                <c:pt idx="80">
                  <c:v>8.3000000000000007</c:v>
                </c:pt>
                <c:pt idx="81">
                  <c:v>8.4</c:v>
                </c:pt>
                <c:pt idx="82">
                  <c:v>8.5</c:v>
                </c:pt>
                <c:pt idx="83">
                  <c:v>8.4</c:v>
                </c:pt>
                <c:pt idx="84">
                  <c:v>8.3999999999999986</c:v>
                </c:pt>
                <c:pt idx="85">
                  <c:v>8.1</c:v>
                </c:pt>
                <c:pt idx="86">
                  <c:v>8</c:v>
                </c:pt>
                <c:pt idx="87">
                  <c:v>8</c:v>
                </c:pt>
                <c:pt idx="88">
                  <c:v>8</c:v>
                </c:pt>
                <c:pt idx="89">
                  <c:v>8.3000000000000007</c:v>
                </c:pt>
                <c:pt idx="90">
                  <c:v>8.4</c:v>
                </c:pt>
                <c:pt idx="91">
                  <c:v>8.1</c:v>
                </c:pt>
                <c:pt idx="92">
                  <c:v>8.5</c:v>
                </c:pt>
                <c:pt idx="93">
                  <c:v>9.3000000000000007</c:v>
                </c:pt>
                <c:pt idx="94">
                  <c:v>7.7</c:v>
                </c:pt>
                <c:pt idx="95">
                  <c:v>8</c:v>
                </c:pt>
                <c:pt idx="96">
                  <c:v>8</c:v>
                </c:pt>
                <c:pt idx="97">
                  <c:v>8.1999999999999993</c:v>
                </c:pt>
                <c:pt idx="98">
                  <c:v>8.1999999999999993</c:v>
                </c:pt>
                <c:pt idx="99">
                  <c:v>7.8</c:v>
                </c:pt>
                <c:pt idx="100">
                  <c:v>8.4</c:v>
                </c:pt>
                <c:pt idx="101">
                  <c:v>8.1</c:v>
                </c:pt>
                <c:pt idx="102">
                  <c:v>7.6</c:v>
                </c:pt>
                <c:pt idx="103">
                  <c:v>8.1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33952"/>
        <c:axId val="5834344"/>
      </c:scatterChart>
      <c:valAx>
        <c:axId val="5833952"/>
        <c:scaling>
          <c:orientation val="minMax"/>
          <c:max val="43742"/>
          <c:min val="43585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4344"/>
        <c:crosses val="autoZero"/>
        <c:crossBetween val="midCat"/>
        <c:majorUnit val="17"/>
      </c:valAx>
      <c:valAx>
        <c:axId val="5834344"/>
        <c:scaling>
          <c:orientation val="minMax"/>
          <c:max val="12"/>
          <c:min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ysClr val="windowText" lastClr="000000"/>
                    </a:solidFill>
                  </a:rPr>
                  <a:t>DO mg/L</a:t>
                </a:r>
              </a:p>
            </c:rich>
          </c:tx>
          <c:layout>
            <c:manualLayout>
              <c:xMode val="edge"/>
              <c:yMode val="edge"/>
              <c:x val="4.3199917235336527E-3"/>
              <c:y val="0.4261333810546408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33952"/>
        <c:crosses val="autoZero"/>
        <c:crossBetween val="midCat"/>
        <c:maj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Markland (RMI 531.5) Dissolved Oxygen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69816419469908E-2"/>
          <c:y val="0.1982782152230971"/>
          <c:w val="0.90051485138120102"/>
          <c:h val="0.65220297462817145"/>
        </c:manualLayout>
      </c:layout>
      <c:scatterChart>
        <c:scatterStyle val="lineMarker"/>
        <c:varyColors val="0"/>
        <c:ser>
          <c:idx val="0"/>
          <c:order val="0"/>
          <c:tx>
            <c:strRef>
              <c:f>DO!$C$1</c:f>
              <c:strCache>
                <c:ptCount val="1"/>
                <c:pt idx="0">
                  <c:v>Markland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xVal>
            <c:numRef>
              <c:f>DO!$A$2:$A$105</c:f>
              <c:numCache>
                <c:formatCode>d\-mmm</c:formatCode>
                <c:ptCount val="10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43700</c:v>
                </c:pt>
                <c:pt idx="80">
                  <c:v>43703</c:v>
                </c:pt>
                <c:pt idx="81">
                  <c:v>43704</c:v>
                </c:pt>
                <c:pt idx="82">
                  <c:v>43705</c:v>
                </c:pt>
                <c:pt idx="83">
                  <c:v>43706</c:v>
                </c:pt>
                <c:pt idx="84">
                  <c:v>43707</c:v>
                </c:pt>
                <c:pt idx="85">
                  <c:v>43711</c:v>
                </c:pt>
                <c:pt idx="86">
                  <c:v>43712</c:v>
                </c:pt>
                <c:pt idx="87">
                  <c:v>43713</c:v>
                </c:pt>
                <c:pt idx="88">
                  <c:v>43714</c:v>
                </c:pt>
                <c:pt idx="89">
                  <c:v>43717</c:v>
                </c:pt>
                <c:pt idx="90">
                  <c:v>43718</c:v>
                </c:pt>
                <c:pt idx="91">
                  <c:v>43719</c:v>
                </c:pt>
                <c:pt idx="92">
                  <c:v>43720</c:v>
                </c:pt>
                <c:pt idx="93">
                  <c:v>43721</c:v>
                </c:pt>
                <c:pt idx="94">
                  <c:v>43724</c:v>
                </c:pt>
                <c:pt idx="95">
                  <c:v>43725</c:v>
                </c:pt>
                <c:pt idx="96">
                  <c:v>43726</c:v>
                </c:pt>
                <c:pt idx="97">
                  <c:v>43727</c:v>
                </c:pt>
                <c:pt idx="98">
                  <c:v>43728</c:v>
                </c:pt>
                <c:pt idx="99">
                  <c:v>43731</c:v>
                </c:pt>
                <c:pt idx="100">
                  <c:v>43732</c:v>
                </c:pt>
                <c:pt idx="101">
                  <c:v>43733</c:v>
                </c:pt>
                <c:pt idx="102">
                  <c:v>43735</c:v>
                </c:pt>
                <c:pt idx="103">
                  <c:v>43738</c:v>
                </c:pt>
              </c:numCache>
            </c:numRef>
          </c:xVal>
          <c:yVal>
            <c:numRef>
              <c:f>DO!$C$2:$C$105</c:f>
              <c:numCache>
                <c:formatCode>0.00</c:formatCode>
                <c:ptCount val="104"/>
                <c:pt idx="0">
                  <c:v>8.5</c:v>
                </c:pt>
                <c:pt idx="1">
                  <c:v>8.1999999999999993</c:v>
                </c:pt>
                <c:pt idx="2">
                  <c:v>8.1</c:v>
                </c:pt>
                <c:pt idx="3">
                  <c:v>8.3000000000000007</c:v>
                </c:pt>
                <c:pt idx="4">
                  <c:v>8.1999999999999993</c:v>
                </c:pt>
                <c:pt idx="5">
                  <c:v>7.7</c:v>
                </c:pt>
                <c:pt idx="6">
                  <c:v>8</c:v>
                </c:pt>
                <c:pt idx="7">
                  <c:v>8</c:v>
                </c:pt>
                <c:pt idx="8">
                  <c:v>8.1999999999999993</c:v>
                </c:pt>
                <c:pt idx="9">
                  <c:v>8.1999999999999993</c:v>
                </c:pt>
                <c:pt idx="10">
                  <c:v>8.3000000000000007</c:v>
                </c:pt>
                <c:pt idx="11">
                  <c:v>8.3000000000000007</c:v>
                </c:pt>
                <c:pt idx="12">
                  <c:v>8.3000000000000007</c:v>
                </c:pt>
                <c:pt idx="13">
                  <c:v>8.1</c:v>
                </c:pt>
                <c:pt idx="14">
                  <c:v>7.7</c:v>
                </c:pt>
                <c:pt idx="15">
                  <c:v>7.5</c:v>
                </c:pt>
                <c:pt idx="16">
                  <c:v>7.9</c:v>
                </c:pt>
                <c:pt idx="17">
                  <c:v>7.9</c:v>
                </c:pt>
                <c:pt idx="18">
                  <c:v>7.2</c:v>
                </c:pt>
                <c:pt idx="19">
                  <c:v>7.4</c:v>
                </c:pt>
                <c:pt idx="20">
                  <c:v>7.7</c:v>
                </c:pt>
                <c:pt idx="21">
                  <c:v>7.3</c:v>
                </c:pt>
                <c:pt idx="22">
                  <c:v>6.9</c:v>
                </c:pt>
                <c:pt idx="23">
                  <c:v>7</c:v>
                </c:pt>
                <c:pt idx="24">
                  <c:v>7.1</c:v>
                </c:pt>
                <c:pt idx="25">
                  <c:v>6.7</c:v>
                </c:pt>
                <c:pt idx="26">
                  <c:v>6.7</c:v>
                </c:pt>
                <c:pt idx="27">
                  <c:v>6.4</c:v>
                </c:pt>
                <c:pt idx="28">
                  <c:v>6.7</c:v>
                </c:pt>
                <c:pt idx="29">
                  <c:v>7.1</c:v>
                </c:pt>
                <c:pt idx="30">
                  <c:v>7.3</c:v>
                </c:pt>
                <c:pt idx="31">
                  <c:v>7.4</c:v>
                </c:pt>
                <c:pt idx="32">
                  <c:v>6.4</c:v>
                </c:pt>
                <c:pt idx="33">
                  <c:v>6.8</c:v>
                </c:pt>
                <c:pt idx="34">
                  <c:v>5.9</c:v>
                </c:pt>
                <c:pt idx="35">
                  <c:v>5.9</c:v>
                </c:pt>
                <c:pt idx="36">
                  <c:v>6.1</c:v>
                </c:pt>
                <c:pt idx="37">
                  <c:v>6.5</c:v>
                </c:pt>
                <c:pt idx="38">
                  <c:v>6.5</c:v>
                </c:pt>
                <c:pt idx="39">
                  <c:v>6.3</c:v>
                </c:pt>
                <c:pt idx="40">
                  <c:v>6.2</c:v>
                </c:pt>
                <c:pt idx="41">
                  <c:v>6.4</c:v>
                </c:pt>
                <c:pt idx="42">
                  <c:v>6.5</c:v>
                </c:pt>
                <c:pt idx="43">
                  <c:v>6.8</c:v>
                </c:pt>
                <c:pt idx="44">
                  <c:v>7.1</c:v>
                </c:pt>
                <c:pt idx="45">
                  <c:v>7.1</c:v>
                </c:pt>
                <c:pt idx="46">
                  <c:v>6.9</c:v>
                </c:pt>
                <c:pt idx="47">
                  <c:v>6.7</c:v>
                </c:pt>
                <c:pt idx="48">
                  <c:v>6.3</c:v>
                </c:pt>
                <c:pt idx="49">
                  <c:v>6.7</c:v>
                </c:pt>
                <c:pt idx="50">
                  <c:v>6.9</c:v>
                </c:pt>
                <c:pt idx="51">
                  <c:v>6.7</c:v>
                </c:pt>
                <c:pt idx="52">
                  <c:v>5.7</c:v>
                </c:pt>
                <c:pt idx="53">
                  <c:v>6</c:v>
                </c:pt>
                <c:pt idx="54">
                  <c:v>5.2</c:v>
                </c:pt>
                <c:pt idx="55">
                  <c:v>6</c:v>
                </c:pt>
                <c:pt idx="56">
                  <c:v>6.2</c:v>
                </c:pt>
                <c:pt idx="57">
                  <c:v>6.4</c:v>
                </c:pt>
                <c:pt idx="58">
                  <c:v>6.4</c:v>
                </c:pt>
                <c:pt idx="59">
                  <c:v>6.4</c:v>
                </c:pt>
                <c:pt idx="60">
                  <c:v>7</c:v>
                </c:pt>
                <c:pt idx="61">
                  <c:v>6.7</c:v>
                </c:pt>
                <c:pt idx="62">
                  <c:v>6.4</c:v>
                </c:pt>
                <c:pt idx="63">
                  <c:v>6.5</c:v>
                </c:pt>
                <c:pt idx="64">
                  <c:v>6.4</c:v>
                </c:pt>
                <c:pt idx="65">
                  <c:v>5.7</c:v>
                </c:pt>
                <c:pt idx="66">
                  <c:v>6.2</c:v>
                </c:pt>
                <c:pt idx="67">
                  <c:v>6.4</c:v>
                </c:pt>
                <c:pt idx="68">
                  <c:v>6.1</c:v>
                </c:pt>
                <c:pt idx="69">
                  <c:v>5.7</c:v>
                </c:pt>
                <c:pt idx="70">
                  <c:v>5.3</c:v>
                </c:pt>
                <c:pt idx="71">
                  <c:v>5.4</c:v>
                </c:pt>
                <c:pt idx="72">
                  <c:v>5.0999999999999996</c:v>
                </c:pt>
                <c:pt idx="73">
                  <c:v>4.7</c:v>
                </c:pt>
                <c:pt idx="74">
                  <c:v>4.9000000000000004</c:v>
                </c:pt>
                <c:pt idx="75">
                  <c:v>5.2</c:v>
                </c:pt>
                <c:pt idx="76">
                  <c:v>5.4</c:v>
                </c:pt>
                <c:pt idx="77">
                  <c:v>4.7</c:v>
                </c:pt>
                <c:pt idx="78">
                  <c:v>5.0999999999999996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4.5999999999999996</c:v>
                </c:pt>
                <c:pt idx="83">
                  <c:v>3.4</c:v>
                </c:pt>
                <c:pt idx="84">
                  <c:v>0</c:v>
                </c:pt>
                <c:pt idx="85">
                  <c:v>4.9000000000000004</c:v>
                </c:pt>
                <c:pt idx="86">
                  <c:v>5.8</c:v>
                </c:pt>
                <c:pt idx="87">
                  <c:v>4.4000000000000004</c:v>
                </c:pt>
                <c:pt idx="88">
                  <c:v>4.4000000000000004</c:v>
                </c:pt>
                <c:pt idx="90">
                  <c:v>4</c:v>
                </c:pt>
                <c:pt idx="91">
                  <c:v>3.8</c:v>
                </c:pt>
                <c:pt idx="92">
                  <c:v>4</c:v>
                </c:pt>
                <c:pt idx="93">
                  <c:v>0</c:v>
                </c:pt>
                <c:pt idx="94">
                  <c:v>0</c:v>
                </c:pt>
                <c:pt idx="95">
                  <c:v>4.4000000000000004</c:v>
                </c:pt>
                <c:pt idx="96">
                  <c:v>6.4</c:v>
                </c:pt>
                <c:pt idx="97">
                  <c:v>4.8</c:v>
                </c:pt>
                <c:pt idx="98">
                  <c:v>4.8</c:v>
                </c:pt>
                <c:pt idx="99">
                  <c:v>4.3</c:v>
                </c:pt>
                <c:pt idx="100">
                  <c:v>4.4000000000000004</c:v>
                </c:pt>
                <c:pt idx="101">
                  <c:v>4.7</c:v>
                </c:pt>
                <c:pt idx="102">
                  <c:v>6.1</c:v>
                </c:pt>
                <c:pt idx="103">
                  <c:v>4.9000000000000004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399040"/>
        <c:axId val="212399432"/>
      </c:scatterChart>
      <c:valAx>
        <c:axId val="212399040"/>
        <c:scaling>
          <c:orientation val="minMax"/>
          <c:max val="43742"/>
          <c:min val="43585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99432"/>
        <c:crosses val="autoZero"/>
        <c:crossBetween val="midCat"/>
        <c:majorUnit val="17"/>
      </c:valAx>
      <c:valAx>
        <c:axId val="212399432"/>
        <c:scaling>
          <c:orientation val="minMax"/>
          <c:max val="9"/>
          <c:min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ysClr val="windowText" lastClr="000000"/>
                    </a:solidFill>
                  </a:rPr>
                  <a:t>DO mg/L</a:t>
                </a:r>
              </a:p>
            </c:rich>
          </c:tx>
          <c:layout>
            <c:manualLayout>
              <c:xMode val="edge"/>
              <c:yMode val="edge"/>
              <c:x val="4.166667578011281E-3"/>
              <c:y val="0.384379702537182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99040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Smithland (RMI 919) Dissolved Oxygen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6981634621788563E-2"/>
          <c:y val="0.1894449304947993"/>
          <c:w val="0.90051486226103039"/>
          <c:h val="0.66294157674735099"/>
        </c:manualLayout>
      </c:layout>
      <c:scatterChart>
        <c:scatterStyle val="lineMarker"/>
        <c:varyColors val="0"/>
        <c:ser>
          <c:idx val="0"/>
          <c:order val="0"/>
          <c:tx>
            <c:strRef>
              <c:f>DO!$D$1</c:f>
              <c:strCache>
                <c:ptCount val="1"/>
                <c:pt idx="0">
                  <c:v>Smithland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25400">
                <a:solidFill>
                  <a:schemeClr val="accent1"/>
                </a:solidFill>
              </a:ln>
              <a:effectLst/>
            </c:spPr>
          </c:marker>
          <c:xVal>
            <c:numRef>
              <c:f>DO!$A$2:$A$105</c:f>
              <c:numCache>
                <c:formatCode>d\-mmm</c:formatCode>
                <c:ptCount val="10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43700</c:v>
                </c:pt>
                <c:pt idx="80">
                  <c:v>43703</c:v>
                </c:pt>
                <c:pt idx="81">
                  <c:v>43704</c:v>
                </c:pt>
                <c:pt idx="82">
                  <c:v>43705</c:v>
                </c:pt>
                <c:pt idx="83">
                  <c:v>43706</c:v>
                </c:pt>
                <c:pt idx="84">
                  <c:v>43707</c:v>
                </c:pt>
                <c:pt idx="85">
                  <c:v>43711</c:v>
                </c:pt>
                <c:pt idx="86">
                  <c:v>43712</c:v>
                </c:pt>
                <c:pt idx="87">
                  <c:v>43713</c:v>
                </c:pt>
                <c:pt idx="88">
                  <c:v>43714</c:v>
                </c:pt>
                <c:pt idx="89">
                  <c:v>43717</c:v>
                </c:pt>
                <c:pt idx="90">
                  <c:v>43718</c:v>
                </c:pt>
                <c:pt idx="91">
                  <c:v>43719</c:v>
                </c:pt>
                <c:pt idx="92">
                  <c:v>43720</c:v>
                </c:pt>
                <c:pt idx="93">
                  <c:v>43721</c:v>
                </c:pt>
                <c:pt idx="94">
                  <c:v>43724</c:v>
                </c:pt>
                <c:pt idx="95">
                  <c:v>43725</c:v>
                </c:pt>
                <c:pt idx="96">
                  <c:v>43726</c:v>
                </c:pt>
                <c:pt idx="97">
                  <c:v>43727</c:v>
                </c:pt>
                <c:pt idx="98">
                  <c:v>43728</c:v>
                </c:pt>
                <c:pt idx="99">
                  <c:v>43731</c:v>
                </c:pt>
                <c:pt idx="100">
                  <c:v>43732</c:v>
                </c:pt>
                <c:pt idx="101">
                  <c:v>43733</c:v>
                </c:pt>
                <c:pt idx="102">
                  <c:v>43735</c:v>
                </c:pt>
                <c:pt idx="103">
                  <c:v>43738</c:v>
                </c:pt>
              </c:numCache>
            </c:numRef>
          </c:xVal>
          <c:yVal>
            <c:numRef>
              <c:f>DO!$D$2:$D$105</c:f>
              <c:numCache>
                <c:formatCode>0.00</c:formatCode>
                <c:ptCount val="104"/>
                <c:pt idx="0">
                  <c:v>8.3414285714285725</c:v>
                </c:pt>
                <c:pt idx="1">
                  <c:v>8.3562499999999993</c:v>
                </c:pt>
                <c:pt idx="2">
                  <c:v>8.245000000000001</c:v>
                </c:pt>
                <c:pt idx="3">
                  <c:v>7.96875</c:v>
                </c:pt>
                <c:pt idx="4">
                  <c:v>7.8875000000000011</c:v>
                </c:pt>
                <c:pt idx="5">
                  <c:v>7.7569999999999997</c:v>
                </c:pt>
                <c:pt idx="6">
                  <c:v>7.5674999999999999</c:v>
                </c:pt>
                <c:pt idx="7">
                  <c:v>7.7350000000000003</c:v>
                </c:pt>
                <c:pt idx="8">
                  <c:v>7.5212500000000002</c:v>
                </c:pt>
                <c:pt idx="9">
                  <c:v>7.3237500000000004</c:v>
                </c:pt>
                <c:pt idx="10">
                  <c:v>7.2673333333333323</c:v>
                </c:pt>
                <c:pt idx="11">
                  <c:v>7.0366666666666671</c:v>
                </c:pt>
                <c:pt idx="12">
                  <c:v>7.1550000000000002</c:v>
                </c:pt>
                <c:pt idx="13">
                  <c:v>7.4276923076923067</c:v>
                </c:pt>
                <c:pt idx="14">
                  <c:v>7.4411111111111108</c:v>
                </c:pt>
                <c:pt idx="15">
                  <c:v>7.6244444444444435</c:v>
                </c:pt>
                <c:pt idx="16">
                  <c:v>8.0537500000000009</c:v>
                </c:pt>
                <c:pt idx="17">
                  <c:v>7.9524999999999997</c:v>
                </c:pt>
                <c:pt idx="18">
                  <c:v>6.9777777777777779</c:v>
                </c:pt>
                <c:pt idx="19">
                  <c:v>6.9607692307692304</c:v>
                </c:pt>
                <c:pt idx="20">
                  <c:v>6.9833333333333325</c:v>
                </c:pt>
                <c:pt idx="21">
                  <c:v>6.8624999999999998</c:v>
                </c:pt>
                <c:pt idx="22">
                  <c:v>6.5084615384615381</c:v>
                </c:pt>
                <c:pt idx="23">
                  <c:v>6.5125000000000002</c:v>
                </c:pt>
                <c:pt idx="24">
                  <c:v>6.69</c:v>
                </c:pt>
                <c:pt idx="25">
                  <c:v>6.0066666666666659</c:v>
                </c:pt>
                <c:pt idx="26">
                  <c:v>5.69</c:v>
                </c:pt>
                <c:pt idx="27">
                  <c:v>5.9853846153846169</c:v>
                </c:pt>
                <c:pt idx="28">
                  <c:v>6.0225</c:v>
                </c:pt>
                <c:pt idx="29">
                  <c:v>6.1139999999999999</c:v>
                </c:pt>
                <c:pt idx="30">
                  <c:v>5.82</c:v>
                </c:pt>
                <c:pt idx="31">
                  <c:v>5.9625000000000004</c:v>
                </c:pt>
                <c:pt idx="32">
                  <c:v>6.2461538461538453</c:v>
                </c:pt>
                <c:pt idx="33">
                  <c:v>6.36</c:v>
                </c:pt>
                <c:pt idx="34">
                  <c:v>6.109</c:v>
                </c:pt>
                <c:pt idx="35">
                  <c:v>6.0122222222222224</c:v>
                </c:pt>
                <c:pt idx="36">
                  <c:v>5.6775000000000002</c:v>
                </c:pt>
                <c:pt idx="37">
                  <c:v>5.4127272727272731</c:v>
                </c:pt>
                <c:pt idx="38">
                  <c:v>5.5655555555555551</c:v>
                </c:pt>
                <c:pt idx="39">
                  <c:v>5.5541666666666663</c:v>
                </c:pt>
                <c:pt idx="40">
                  <c:v>5.6355555555555554</c:v>
                </c:pt>
                <c:pt idx="41">
                  <c:v>5.8019999999999996</c:v>
                </c:pt>
                <c:pt idx="42">
                  <c:v>5.61</c:v>
                </c:pt>
                <c:pt idx="43">
                  <c:v>5.4825000000000008</c:v>
                </c:pt>
                <c:pt idx="44">
                  <c:v>5.169999999999999</c:v>
                </c:pt>
                <c:pt idx="45">
                  <c:v>4.5870000000000006</c:v>
                </c:pt>
                <c:pt idx="46">
                  <c:v>5.6087499999999997</c:v>
                </c:pt>
                <c:pt idx="47">
                  <c:v>5.5949999999999998</c:v>
                </c:pt>
                <c:pt idx="48">
                  <c:v>5.6869230769230761</c:v>
                </c:pt>
                <c:pt idx="49">
                  <c:v>5.8887499999999999</c:v>
                </c:pt>
                <c:pt idx="50">
                  <c:v>6.1112500000000001</c:v>
                </c:pt>
                <c:pt idx="51">
                  <c:v>6.4390000000000001</c:v>
                </c:pt>
                <c:pt idx="52">
                  <c:v>6.5575000000000001</c:v>
                </c:pt>
                <c:pt idx="53">
                  <c:v>6.8623076923076942</c:v>
                </c:pt>
                <c:pt idx="54">
                  <c:v>6.973749999999999</c:v>
                </c:pt>
                <c:pt idx="55">
                  <c:v>6.9112499999999999</c:v>
                </c:pt>
                <c:pt idx="56">
                  <c:v>7.9907142857142874</c:v>
                </c:pt>
                <c:pt idx="57">
                  <c:v>7.61625</c:v>
                </c:pt>
                <c:pt idx="58">
                  <c:v>7.2087500000000002</c:v>
                </c:pt>
                <c:pt idx="59">
                  <c:v>7.7025000000000006</c:v>
                </c:pt>
                <c:pt idx="60">
                  <c:v>7.6733333333333338</c:v>
                </c:pt>
                <c:pt idx="61">
                  <c:v>7.5062499999999996</c:v>
                </c:pt>
                <c:pt idx="62">
                  <c:v>7.1235714285714291</c:v>
                </c:pt>
                <c:pt idx="63">
                  <c:v>7.1825000000000001</c:v>
                </c:pt>
                <c:pt idx="64">
                  <c:v>7.9383333333333335</c:v>
                </c:pt>
                <c:pt idx="65">
                  <c:v>8.5385714285714283</c:v>
                </c:pt>
                <c:pt idx="66">
                  <c:v>8.504666666666667</c:v>
                </c:pt>
                <c:pt idx="67">
                  <c:v>7.5114285714285698</c:v>
                </c:pt>
                <c:pt idx="68">
                  <c:v>6.2418181818181813</c:v>
                </c:pt>
                <c:pt idx="69">
                  <c:v>5.2641666666666671</c:v>
                </c:pt>
                <c:pt idx="70">
                  <c:v>5.7440000000000015</c:v>
                </c:pt>
                <c:pt idx="71">
                  <c:v>6.8762499999999998</c:v>
                </c:pt>
                <c:pt idx="72">
                  <c:v>6.3381818181818179</c:v>
                </c:pt>
                <c:pt idx="73">
                  <c:v>6.2922222222222226</c:v>
                </c:pt>
                <c:pt idx="74">
                  <c:v>6.7524999999999995</c:v>
                </c:pt>
                <c:pt idx="75">
                  <c:v>6.1862499999999994</c:v>
                </c:pt>
                <c:pt idx="76">
                  <c:v>8.6074999999999999</c:v>
                </c:pt>
                <c:pt idx="77">
                  <c:v>6.2076923076923078</c:v>
                </c:pt>
                <c:pt idx="78">
                  <c:v>6.3275000000000006</c:v>
                </c:pt>
                <c:pt idx="79">
                  <c:v>6.1130000000000004</c:v>
                </c:pt>
                <c:pt idx="80">
                  <c:v>5.9514285714285711</c:v>
                </c:pt>
                <c:pt idx="81">
                  <c:v>6.1150000000000002</c:v>
                </c:pt>
                <c:pt idx="82">
                  <c:v>5.6727272727272728</c:v>
                </c:pt>
                <c:pt idx="83">
                  <c:v>5.6366666666666667</c:v>
                </c:pt>
                <c:pt idx="84">
                  <c:v>5.8374999999999995</c:v>
                </c:pt>
                <c:pt idx="85">
                  <c:v>7.0011111111111113</c:v>
                </c:pt>
                <c:pt idx="86">
                  <c:v>7.3775000000000004</c:v>
                </c:pt>
                <c:pt idx="87">
                  <c:v>7.1722222222222234</c:v>
                </c:pt>
                <c:pt idx="88">
                  <c:v>7.2424999999999997</c:v>
                </c:pt>
                <c:pt idx="89">
                  <c:v>6.8966666666666665</c:v>
                </c:pt>
                <c:pt idx="90">
                  <c:v>7.7925000000000004</c:v>
                </c:pt>
                <c:pt idx="91">
                  <c:v>7.0822222222222235</c:v>
                </c:pt>
                <c:pt idx="92">
                  <c:v>7.12</c:v>
                </c:pt>
                <c:pt idx="93">
                  <c:v>8.5512500000000014</c:v>
                </c:pt>
                <c:pt idx="94">
                  <c:v>6.2236363636363645</c:v>
                </c:pt>
                <c:pt idx="95">
                  <c:v>5.4399999999999995</c:v>
                </c:pt>
                <c:pt idx="96">
                  <c:v>5.7799999999999985</c:v>
                </c:pt>
                <c:pt idx="97">
                  <c:v>5.4921428571428565</c:v>
                </c:pt>
                <c:pt idx="98">
                  <c:v>6.7810000000000006</c:v>
                </c:pt>
                <c:pt idx="99">
                  <c:v>6.1915384615384612</c:v>
                </c:pt>
                <c:pt idx="100">
                  <c:v>5.1519999999999992</c:v>
                </c:pt>
                <c:pt idx="101">
                  <c:v>6.0587499999999999</c:v>
                </c:pt>
                <c:pt idx="102">
                  <c:v>5.4962499999999999</c:v>
                </c:pt>
                <c:pt idx="103">
                  <c:v>6.1527272727272724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400216"/>
        <c:axId val="212400608"/>
      </c:scatterChart>
      <c:valAx>
        <c:axId val="212400216"/>
        <c:scaling>
          <c:orientation val="minMax"/>
          <c:max val="43742"/>
          <c:min val="43585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0608"/>
        <c:crosses val="autoZero"/>
        <c:crossBetween val="midCat"/>
        <c:majorUnit val="17"/>
      </c:valAx>
      <c:valAx>
        <c:axId val="212400608"/>
        <c:scaling>
          <c:orientation val="minMax"/>
          <c:max val="9"/>
          <c:min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ysClr val="windowText" lastClr="000000"/>
                    </a:solidFill>
                  </a:rPr>
                  <a:t>DO mg/L</a:t>
                </a:r>
              </a:p>
            </c:rich>
          </c:tx>
          <c:layout>
            <c:manualLayout>
              <c:xMode val="edge"/>
              <c:yMode val="edge"/>
              <c:x val="4.1666671223389243E-3"/>
              <c:y val="0.383878681831437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0216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Montgomery (RMI 31.7) Temperature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731633719557481E-2"/>
          <c:y val="0.20926509186351705"/>
          <c:w val="0.90876486316326155"/>
          <c:h val="0.65880654624054347"/>
        </c:manualLayout>
      </c:layout>
      <c:scatterChart>
        <c:scatterStyle val="lineMarker"/>
        <c:varyColors val="0"/>
        <c:ser>
          <c:idx val="0"/>
          <c:order val="0"/>
          <c:tx>
            <c:strRef>
              <c:f>Temp!$C$1</c:f>
              <c:strCache>
                <c:ptCount val="1"/>
                <c:pt idx="0">
                  <c:v>Montgomery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1750">
                <a:solidFill>
                  <a:schemeClr val="accent1"/>
                </a:solidFill>
              </a:ln>
              <a:effectLst/>
            </c:spPr>
          </c:marker>
          <c:xVal>
            <c:numRef>
              <c:f>Temp!$A$2:$A$104</c:f>
              <c:numCache>
                <c:formatCode>d\-mmm</c:formatCode>
                <c:ptCount val="103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43698</c:v>
                </c:pt>
                <c:pt idx="77">
                  <c:v>43699</c:v>
                </c:pt>
                <c:pt idx="78">
                  <c:v>43700</c:v>
                </c:pt>
                <c:pt idx="79">
                  <c:v>43703</c:v>
                </c:pt>
                <c:pt idx="80">
                  <c:v>43704</c:v>
                </c:pt>
                <c:pt idx="81">
                  <c:v>43705</c:v>
                </c:pt>
                <c:pt idx="82">
                  <c:v>43706</c:v>
                </c:pt>
                <c:pt idx="83">
                  <c:v>43707</c:v>
                </c:pt>
                <c:pt idx="84">
                  <c:v>43711</c:v>
                </c:pt>
                <c:pt idx="85">
                  <c:v>43712</c:v>
                </c:pt>
                <c:pt idx="86">
                  <c:v>43713</c:v>
                </c:pt>
                <c:pt idx="87">
                  <c:v>43714</c:v>
                </c:pt>
                <c:pt idx="88">
                  <c:v>43717</c:v>
                </c:pt>
                <c:pt idx="89">
                  <c:v>43718</c:v>
                </c:pt>
                <c:pt idx="90">
                  <c:v>43719</c:v>
                </c:pt>
                <c:pt idx="91">
                  <c:v>43720</c:v>
                </c:pt>
                <c:pt idx="92">
                  <c:v>43721</c:v>
                </c:pt>
                <c:pt idx="93">
                  <c:v>43724</c:v>
                </c:pt>
                <c:pt idx="94">
                  <c:v>43725</c:v>
                </c:pt>
                <c:pt idx="95">
                  <c:v>43726</c:v>
                </c:pt>
                <c:pt idx="96">
                  <c:v>43727</c:v>
                </c:pt>
                <c:pt idx="97">
                  <c:v>43728</c:v>
                </c:pt>
                <c:pt idx="98">
                  <c:v>43731</c:v>
                </c:pt>
                <c:pt idx="99">
                  <c:v>43732</c:v>
                </c:pt>
                <c:pt idx="100">
                  <c:v>43733</c:v>
                </c:pt>
                <c:pt idx="101">
                  <c:v>43735</c:v>
                </c:pt>
                <c:pt idx="102">
                  <c:v>43738</c:v>
                </c:pt>
              </c:numCache>
            </c:numRef>
          </c:xVal>
          <c:yVal>
            <c:numRef>
              <c:f>Temp!$C$2:$C$104</c:f>
              <c:numCache>
                <c:formatCode>0.00</c:formatCode>
                <c:ptCount val="103"/>
                <c:pt idx="0">
                  <c:v>55.400000000000006</c:v>
                </c:pt>
                <c:pt idx="1">
                  <c:v>55.94</c:v>
                </c:pt>
                <c:pt idx="2">
                  <c:v>56.84</c:v>
                </c:pt>
                <c:pt idx="3">
                  <c:v>58.46</c:v>
                </c:pt>
                <c:pt idx="4">
                  <c:v>59.900000000000006</c:v>
                </c:pt>
                <c:pt idx="5">
                  <c:v>61.88</c:v>
                </c:pt>
                <c:pt idx="6">
                  <c:v>62.6</c:v>
                </c:pt>
                <c:pt idx="7">
                  <c:v>63.680000000000007</c:v>
                </c:pt>
                <c:pt idx="8">
                  <c:v>64.22</c:v>
                </c:pt>
                <c:pt idx="9">
                  <c:v>62.6</c:v>
                </c:pt>
                <c:pt idx="10">
                  <c:v>60.08</c:v>
                </c:pt>
                <c:pt idx="11">
                  <c:v>58.28</c:v>
                </c:pt>
                <c:pt idx="12">
                  <c:v>58.1</c:v>
                </c:pt>
                <c:pt idx="13">
                  <c:v>60.08</c:v>
                </c:pt>
                <c:pt idx="14">
                  <c:v>62.06</c:v>
                </c:pt>
                <c:pt idx="15">
                  <c:v>61.88</c:v>
                </c:pt>
                <c:pt idx="16">
                  <c:v>62.6</c:v>
                </c:pt>
                <c:pt idx="17">
                  <c:v>63.319999999999993</c:v>
                </c:pt>
                <c:pt idx="18">
                  <c:v>68.180000000000007</c:v>
                </c:pt>
                <c:pt idx="19">
                  <c:v>69.080000000000013</c:v>
                </c:pt>
                <c:pt idx="20">
                  <c:v>69.080000000000013</c:v>
                </c:pt>
                <c:pt idx="21">
                  <c:v>69.259999999999991</c:v>
                </c:pt>
                <c:pt idx="22">
                  <c:v>68</c:v>
                </c:pt>
                <c:pt idx="23">
                  <c:v>66.740000000000009</c:v>
                </c:pt>
                <c:pt idx="24">
                  <c:v>66.2</c:v>
                </c:pt>
                <c:pt idx="25">
                  <c:v>66.38</c:v>
                </c:pt>
                <c:pt idx="26">
                  <c:v>65.48</c:v>
                </c:pt>
                <c:pt idx="27">
                  <c:v>66.92</c:v>
                </c:pt>
                <c:pt idx="28">
                  <c:v>67.460000000000008</c:v>
                </c:pt>
                <c:pt idx="29">
                  <c:v>67.460000000000008</c:v>
                </c:pt>
                <c:pt idx="30">
                  <c:v>68</c:v>
                </c:pt>
                <c:pt idx="31">
                  <c:v>68.72</c:v>
                </c:pt>
                <c:pt idx="32">
                  <c:v>67.819999999999993</c:v>
                </c:pt>
                <c:pt idx="33">
                  <c:v>67.819999999999993</c:v>
                </c:pt>
                <c:pt idx="34">
                  <c:v>67.460000000000008</c:v>
                </c:pt>
                <c:pt idx="35">
                  <c:v>65.84</c:v>
                </c:pt>
                <c:pt idx="36">
                  <c:v>65.84</c:v>
                </c:pt>
                <c:pt idx="37">
                  <c:v>67.460000000000008</c:v>
                </c:pt>
                <c:pt idx="38">
                  <c:v>67.64</c:v>
                </c:pt>
                <c:pt idx="39">
                  <c:v>68.36</c:v>
                </c:pt>
                <c:pt idx="40">
                  <c:v>69.62</c:v>
                </c:pt>
                <c:pt idx="41">
                  <c:v>71.240000000000009</c:v>
                </c:pt>
                <c:pt idx="42">
                  <c:v>73.400000000000006</c:v>
                </c:pt>
                <c:pt idx="43">
                  <c:v>74.03</c:v>
                </c:pt>
                <c:pt idx="44">
                  <c:v>75.38</c:v>
                </c:pt>
                <c:pt idx="45">
                  <c:v>76.099999999999994</c:v>
                </c:pt>
                <c:pt idx="46">
                  <c:v>76.099999999999994</c:v>
                </c:pt>
                <c:pt idx="47">
                  <c:v>75.92</c:v>
                </c:pt>
                <c:pt idx="48">
                  <c:v>73.580000000000013</c:v>
                </c:pt>
                <c:pt idx="49">
                  <c:v>77.539999999999992</c:v>
                </c:pt>
                <c:pt idx="50">
                  <c:v>77.539999999999992</c:v>
                </c:pt>
                <c:pt idx="51">
                  <c:v>76.099999999999994</c:v>
                </c:pt>
                <c:pt idx="52">
                  <c:v>76.64</c:v>
                </c:pt>
                <c:pt idx="53">
                  <c:v>77.72</c:v>
                </c:pt>
                <c:pt idx="54">
                  <c:v>77.900000000000006</c:v>
                </c:pt>
                <c:pt idx="55">
                  <c:v>77.539999999999992</c:v>
                </c:pt>
                <c:pt idx="56">
                  <c:v>80.06</c:v>
                </c:pt>
                <c:pt idx="57">
                  <c:v>79.52</c:v>
                </c:pt>
                <c:pt idx="58">
                  <c:v>76.099999999999994</c:v>
                </c:pt>
                <c:pt idx="59">
                  <c:v>75.2</c:v>
                </c:pt>
                <c:pt idx="60">
                  <c:v>76.64</c:v>
                </c:pt>
                <c:pt idx="61">
                  <c:v>76.819999999999993</c:v>
                </c:pt>
                <c:pt idx="62">
                  <c:v>77.36</c:v>
                </c:pt>
                <c:pt idx="63">
                  <c:v>78.259999999999991</c:v>
                </c:pt>
                <c:pt idx="64">
                  <c:v>78.44</c:v>
                </c:pt>
                <c:pt idx="65">
                  <c:v>79.52</c:v>
                </c:pt>
                <c:pt idx="66">
                  <c:v>79.52</c:v>
                </c:pt>
                <c:pt idx="67">
                  <c:v>79.52</c:v>
                </c:pt>
                <c:pt idx="68">
                  <c:v>79.7</c:v>
                </c:pt>
                <c:pt idx="69">
                  <c:v>79.52</c:v>
                </c:pt>
                <c:pt idx="70">
                  <c:v>78.62</c:v>
                </c:pt>
                <c:pt idx="71">
                  <c:v>78.62</c:v>
                </c:pt>
                <c:pt idx="72">
                  <c:v>78.62</c:v>
                </c:pt>
                <c:pt idx="73">
                  <c:v>78.259999999999991</c:v>
                </c:pt>
                <c:pt idx="74">
                  <c:v>78.62</c:v>
                </c:pt>
                <c:pt idx="75">
                  <c:v>78.98</c:v>
                </c:pt>
                <c:pt idx="76">
                  <c:v>79.88</c:v>
                </c:pt>
                <c:pt idx="77">
                  <c:v>80.240000000000009</c:v>
                </c:pt>
                <c:pt idx="78">
                  <c:v>80.06</c:v>
                </c:pt>
                <c:pt idx="79">
                  <c:v>77.72</c:v>
                </c:pt>
                <c:pt idx="80">
                  <c:v>77</c:v>
                </c:pt>
                <c:pt idx="81">
                  <c:v>76.099999999999994</c:v>
                </c:pt>
                <c:pt idx="82">
                  <c:v>75.92</c:v>
                </c:pt>
                <c:pt idx="83">
                  <c:v>75.56</c:v>
                </c:pt>
                <c:pt idx="84">
                  <c:v>74.66</c:v>
                </c:pt>
                <c:pt idx="85">
                  <c:v>73.580000000000013</c:v>
                </c:pt>
                <c:pt idx="86">
                  <c:v>74.300000000000011</c:v>
                </c:pt>
                <c:pt idx="87">
                  <c:v>74.48</c:v>
                </c:pt>
                <c:pt idx="88">
                  <c:v>73.580000000000013</c:v>
                </c:pt>
                <c:pt idx="89">
                  <c:v>73.22</c:v>
                </c:pt>
                <c:pt idx="90">
                  <c:v>73.22</c:v>
                </c:pt>
                <c:pt idx="91">
                  <c:v>73.759999999999991</c:v>
                </c:pt>
                <c:pt idx="92">
                  <c:v>74.66</c:v>
                </c:pt>
                <c:pt idx="93">
                  <c:v>75.56</c:v>
                </c:pt>
                <c:pt idx="94">
                  <c:v>75.02</c:v>
                </c:pt>
                <c:pt idx="95">
                  <c:v>74.84</c:v>
                </c:pt>
                <c:pt idx="96">
                  <c:v>74.66</c:v>
                </c:pt>
                <c:pt idx="97">
                  <c:v>74.300000000000011</c:v>
                </c:pt>
                <c:pt idx="98">
                  <c:v>74.12</c:v>
                </c:pt>
                <c:pt idx="99">
                  <c:v>74.12</c:v>
                </c:pt>
                <c:pt idx="100">
                  <c:v>73.94</c:v>
                </c:pt>
                <c:pt idx="101">
                  <c:v>73.400000000000006</c:v>
                </c:pt>
                <c:pt idx="102">
                  <c:v>73.039999999999992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Temp!$C$1</c:f>
              <c:strCache>
                <c:ptCount val="1"/>
                <c:pt idx="0">
                  <c:v>Montgomery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Temp!$A$2:$A$104</c:f>
              <c:numCache>
                <c:formatCode>d\-mmm</c:formatCode>
                <c:ptCount val="103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43698</c:v>
                </c:pt>
                <c:pt idx="77">
                  <c:v>43699</c:v>
                </c:pt>
                <c:pt idx="78">
                  <c:v>43700</c:v>
                </c:pt>
                <c:pt idx="79">
                  <c:v>43703</c:v>
                </c:pt>
                <c:pt idx="80">
                  <c:v>43704</c:v>
                </c:pt>
                <c:pt idx="81">
                  <c:v>43705</c:v>
                </c:pt>
                <c:pt idx="82">
                  <c:v>43706</c:v>
                </c:pt>
                <c:pt idx="83">
                  <c:v>43707</c:v>
                </c:pt>
                <c:pt idx="84">
                  <c:v>43711</c:v>
                </c:pt>
                <c:pt idx="85">
                  <c:v>43712</c:v>
                </c:pt>
                <c:pt idx="86">
                  <c:v>43713</c:v>
                </c:pt>
                <c:pt idx="87">
                  <c:v>43714</c:v>
                </c:pt>
                <c:pt idx="88">
                  <c:v>43717</c:v>
                </c:pt>
                <c:pt idx="89">
                  <c:v>43718</c:v>
                </c:pt>
                <c:pt idx="90">
                  <c:v>43719</c:v>
                </c:pt>
                <c:pt idx="91">
                  <c:v>43720</c:v>
                </c:pt>
                <c:pt idx="92">
                  <c:v>43721</c:v>
                </c:pt>
                <c:pt idx="93">
                  <c:v>43724</c:v>
                </c:pt>
                <c:pt idx="94">
                  <c:v>43725</c:v>
                </c:pt>
                <c:pt idx="95">
                  <c:v>43726</c:v>
                </c:pt>
                <c:pt idx="96">
                  <c:v>43727</c:v>
                </c:pt>
                <c:pt idx="97">
                  <c:v>43728</c:v>
                </c:pt>
                <c:pt idx="98">
                  <c:v>43731</c:v>
                </c:pt>
                <c:pt idx="99">
                  <c:v>43732</c:v>
                </c:pt>
                <c:pt idx="100">
                  <c:v>43733</c:v>
                </c:pt>
                <c:pt idx="101">
                  <c:v>43735</c:v>
                </c:pt>
                <c:pt idx="102">
                  <c:v>43738</c:v>
                </c:pt>
              </c:numCache>
            </c:numRef>
          </c:xVal>
          <c:yVal>
            <c:numRef>
              <c:f>Temp!$B$2:$B$104</c:f>
              <c:numCache>
                <c:formatCode>0.00</c:formatCode>
                <c:ptCount val="103"/>
                <c:pt idx="0">
                  <c:v>71.3</c:v>
                </c:pt>
                <c:pt idx="1">
                  <c:v>71.3</c:v>
                </c:pt>
                <c:pt idx="2">
                  <c:v>71.3</c:v>
                </c:pt>
                <c:pt idx="3">
                  <c:v>71.3</c:v>
                </c:pt>
                <c:pt idx="4">
                  <c:v>71.3</c:v>
                </c:pt>
                <c:pt idx="5">
                  <c:v>71.3</c:v>
                </c:pt>
                <c:pt idx="6">
                  <c:v>71.3</c:v>
                </c:pt>
                <c:pt idx="7">
                  <c:v>71.3</c:v>
                </c:pt>
                <c:pt idx="8">
                  <c:v>71.3</c:v>
                </c:pt>
                <c:pt idx="9">
                  <c:v>71.3</c:v>
                </c:pt>
                <c:pt idx="10">
                  <c:v>71.3</c:v>
                </c:pt>
                <c:pt idx="11">
                  <c:v>71.3</c:v>
                </c:pt>
                <c:pt idx="12">
                  <c:v>71.3</c:v>
                </c:pt>
                <c:pt idx="13">
                  <c:v>71.3</c:v>
                </c:pt>
                <c:pt idx="14">
                  <c:v>71.3</c:v>
                </c:pt>
                <c:pt idx="15">
                  <c:v>71.3</c:v>
                </c:pt>
                <c:pt idx="16">
                  <c:v>71.3</c:v>
                </c:pt>
                <c:pt idx="17">
                  <c:v>71.3</c:v>
                </c:pt>
                <c:pt idx="18">
                  <c:v>71.3</c:v>
                </c:pt>
                <c:pt idx="19">
                  <c:v>71.3</c:v>
                </c:pt>
                <c:pt idx="20">
                  <c:v>71.3</c:v>
                </c:pt>
                <c:pt idx="21">
                  <c:v>71.3</c:v>
                </c:pt>
                <c:pt idx="22">
                  <c:v>83.5</c:v>
                </c:pt>
                <c:pt idx="23">
                  <c:v>83.5</c:v>
                </c:pt>
                <c:pt idx="24">
                  <c:v>83.5</c:v>
                </c:pt>
                <c:pt idx="25">
                  <c:v>83.5</c:v>
                </c:pt>
                <c:pt idx="26">
                  <c:v>83.5</c:v>
                </c:pt>
                <c:pt idx="27">
                  <c:v>83.5</c:v>
                </c:pt>
                <c:pt idx="28">
                  <c:v>83.5</c:v>
                </c:pt>
                <c:pt idx="29">
                  <c:v>83.5</c:v>
                </c:pt>
                <c:pt idx="30">
                  <c:v>83.5</c:v>
                </c:pt>
                <c:pt idx="31">
                  <c:v>83.5</c:v>
                </c:pt>
                <c:pt idx="32">
                  <c:v>83.5</c:v>
                </c:pt>
                <c:pt idx="33">
                  <c:v>83.5</c:v>
                </c:pt>
                <c:pt idx="34">
                  <c:v>83.5</c:v>
                </c:pt>
                <c:pt idx="35">
                  <c:v>83.5</c:v>
                </c:pt>
                <c:pt idx="36">
                  <c:v>83.5</c:v>
                </c:pt>
                <c:pt idx="37">
                  <c:v>83.5</c:v>
                </c:pt>
                <c:pt idx="38">
                  <c:v>83.5</c:v>
                </c:pt>
                <c:pt idx="39">
                  <c:v>83.5</c:v>
                </c:pt>
                <c:pt idx="40">
                  <c:v>83.5</c:v>
                </c:pt>
                <c:pt idx="41">
                  <c:v>83.5</c:v>
                </c:pt>
                <c:pt idx="42">
                  <c:v>87.8</c:v>
                </c:pt>
                <c:pt idx="43">
                  <c:v>87.8</c:v>
                </c:pt>
                <c:pt idx="44">
                  <c:v>87.8</c:v>
                </c:pt>
                <c:pt idx="45">
                  <c:v>87.8</c:v>
                </c:pt>
                <c:pt idx="46">
                  <c:v>87.8</c:v>
                </c:pt>
                <c:pt idx="47">
                  <c:v>87.8</c:v>
                </c:pt>
                <c:pt idx="48">
                  <c:v>87.8</c:v>
                </c:pt>
                <c:pt idx="49">
                  <c:v>87.8</c:v>
                </c:pt>
                <c:pt idx="50">
                  <c:v>87.8</c:v>
                </c:pt>
                <c:pt idx="51">
                  <c:v>87.8</c:v>
                </c:pt>
                <c:pt idx="52">
                  <c:v>87.8</c:v>
                </c:pt>
                <c:pt idx="53">
                  <c:v>87.8</c:v>
                </c:pt>
                <c:pt idx="54">
                  <c:v>87.8</c:v>
                </c:pt>
                <c:pt idx="55">
                  <c:v>87.8</c:v>
                </c:pt>
                <c:pt idx="56">
                  <c:v>87.8</c:v>
                </c:pt>
                <c:pt idx="57">
                  <c:v>87.8</c:v>
                </c:pt>
                <c:pt idx="58">
                  <c:v>87.8</c:v>
                </c:pt>
                <c:pt idx="59">
                  <c:v>87.8</c:v>
                </c:pt>
                <c:pt idx="60">
                  <c:v>87.8</c:v>
                </c:pt>
                <c:pt idx="61">
                  <c:v>87.8</c:v>
                </c:pt>
                <c:pt idx="62">
                  <c:v>87.8</c:v>
                </c:pt>
                <c:pt idx="63">
                  <c:v>87.8</c:v>
                </c:pt>
                <c:pt idx="64">
                  <c:v>87.8</c:v>
                </c:pt>
                <c:pt idx="65">
                  <c:v>87.8</c:v>
                </c:pt>
                <c:pt idx="66">
                  <c:v>87.8</c:v>
                </c:pt>
                <c:pt idx="67">
                  <c:v>87.8</c:v>
                </c:pt>
                <c:pt idx="68">
                  <c:v>87.8</c:v>
                </c:pt>
                <c:pt idx="69">
                  <c:v>87.8</c:v>
                </c:pt>
                <c:pt idx="70">
                  <c:v>87.8</c:v>
                </c:pt>
                <c:pt idx="71">
                  <c:v>87.8</c:v>
                </c:pt>
                <c:pt idx="72">
                  <c:v>87.8</c:v>
                </c:pt>
                <c:pt idx="73">
                  <c:v>87.8</c:v>
                </c:pt>
                <c:pt idx="74">
                  <c:v>87.8</c:v>
                </c:pt>
                <c:pt idx="75">
                  <c:v>87.8</c:v>
                </c:pt>
                <c:pt idx="76">
                  <c:v>87.8</c:v>
                </c:pt>
                <c:pt idx="77">
                  <c:v>87.8</c:v>
                </c:pt>
                <c:pt idx="78">
                  <c:v>87.8</c:v>
                </c:pt>
                <c:pt idx="79">
                  <c:v>87.8</c:v>
                </c:pt>
                <c:pt idx="80">
                  <c:v>87.8</c:v>
                </c:pt>
                <c:pt idx="81">
                  <c:v>87.8</c:v>
                </c:pt>
                <c:pt idx="82">
                  <c:v>87.8</c:v>
                </c:pt>
                <c:pt idx="83">
                  <c:v>87.8</c:v>
                </c:pt>
                <c:pt idx="84">
                  <c:v>84.4</c:v>
                </c:pt>
                <c:pt idx="85">
                  <c:v>84.4</c:v>
                </c:pt>
                <c:pt idx="86">
                  <c:v>84.4</c:v>
                </c:pt>
                <c:pt idx="87">
                  <c:v>84.4</c:v>
                </c:pt>
                <c:pt idx="88">
                  <c:v>84.4</c:v>
                </c:pt>
                <c:pt idx="89">
                  <c:v>84.4</c:v>
                </c:pt>
                <c:pt idx="90">
                  <c:v>84.4</c:v>
                </c:pt>
                <c:pt idx="91">
                  <c:v>84.4</c:v>
                </c:pt>
                <c:pt idx="92">
                  <c:v>84.4</c:v>
                </c:pt>
                <c:pt idx="93">
                  <c:v>84.4</c:v>
                </c:pt>
                <c:pt idx="94">
                  <c:v>84.4</c:v>
                </c:pt>
                <c:pt idx="95">
                  <c:v>84.4</c:v>
                </c:pt>
                <c:pt idx="96">
                  <c:v>84.4</c:v>
                </c:pt>
                <c:pt idx="97">
                  <c:v>84.4</c:v>
                </c:pt>
                <c:pt idx="98">
                  <c:v>84.4</c:v>
                </c:pt>
                <c:pt idx="99">
                  <c:v>84.4</c:v>
                </c:pt>
                <c:pt idx="100">
                  <c:v>84.4</c:v>
                </c:pt>
                <c:pt idx="101">
                  <c:v>84.4</c:v>
                </c:pt>
                <c:pt idx="102">
                  <c:v>84.4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401392"/>
        <c:axId val="212401784"/>
      </c:scatterChart>
      <c:valAx>
        <c:axId val="212401392"/>
        <c:scaling>
          <c:orientation val="minMax"/>
          <c:max val="43742"/>
          <c:min val="43585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1784"/>
        <c:crosses val="autoZero"/>
        <c:crossBetween val="midCat"/>
        <c:majorUnit val="17"/>
      </c:valAx>
      <c:valAx>
        <c:axId val="212401784"/>
        <c:scaling>
          <c:orientation val="minMax"/>
          <c:max val="90"/>
          <c:min val="5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ysClr val="windowText" lastClr="000000"/>
                    </a:solidFill>
                  </a:rPr>
                  <a:t>Temperature F°</a:t>
                </a:r>
              </a:p>
            </c:rich>
          </c:tx>
          <c:layout>
            <c:manualLayout>
              <c:xMode val="edge"/>
              <c:yMode val="edge"/>
              <c:x val="1.3888890407796413E-3"/>
              <c:y val="0.3494769955226185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401392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Markland (RMI</a:t>
            </a:r>
            <a:r>
              <a:rPr lang="en-US" sz="1800" b="1" baseline="0">
                <a:solidFill>
                  <a:sysClr val="windowText" lastClr="000000"/>
                </a:solidFill>
              </a:rPr>
              <a:t> 531.5</a:t>
            </a:r>
            <a:r>
              <a:rPr lang="en-US" sz="1800" b="1">
                <a:solidFill>
                  <a:sysClr val="windowText" lastClr="000000"/>
                </a:solidFill>
              </a:rPr>
              <a:t>) Temperature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731633719557481E-2"/>
          <c:y val="0.24534528011584758"/>
          <c:w val="0.90876486316326155"/>
          <c:h val="0.59998008869580954"/>
        </c:manualLayout>
      </c:layout>
      <c:scatterChart>
        <c:scatterStyle val="lineMarker"/>
        <c:varyColors val="0"/>
        <c:ser>
          <c:idx val="0"/>
          <c:order val="0"/>
          <c:tx>
            <c:strRef>
              <c:f>Temp!$E$1</c:f>
              <c:strCache>
                <c:ptCount val="1"/>
                <c:pt idx="0">
                  <c:v>Markland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1750">
                <a:solidFill>
                  <a:schemeClr val="accent1"/>
                </a:solidFill>
              </a:ln>
              <a:effectLst/>
            </c:spPr>
          </c:marker>
          <c:xVal>
            <c:numRef>
              <c:f>Temp!$D$2:$D$103</c:f>
              <c:numCache>
                <c:formatCode>d\-mmm</c:formatCode>
                <c:ptCount val="102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43703</c:v>
                </c:pt>
                <c:pt idx="80">
                  <c:v>43705</c:v>
                </c:pt>
                <c:pt idx="81">
                  <c:v>43706</c:v>
                </c:pt>
                <c:pt idx="82">
                  <c:v>43707</c:v>
                </c:pt>
                <c:pt idx="83">
                  <c:v>43711</c:v>
                </c:pt>
                <c:pt idx="84">
                  <c:v>43712</c:v>
                </c:pt>
                <c:pt idx="85">
                  <c:v>43713</c:v>
                </c:pt>
                <c:pt idx="86">
                  <c:v>43714</c:v>
                </c:pt>
                <c:pt idx="87">
                  <c:v>43717</c:v>
                </c:pt>
                <c:pt idx="88">
                  <c:v>43718</c:v>
                </c:pt>
                <c:pt idx="89">
                  <c:v>43719</c:v>
                </c:pt>
                <c:pt idx="90">
                  <c:v>43720</c:v>
                </c:pt>
                <c:pt idx="91">
                  <c:v>43721</c:v>
                </c:pt>
                <c:pt idx="92">
                  <c:v>43724</c:v>
                </c:pt>
                <c:pt idx="93">
                  <c:v>43725</c:v>
                </c:pt>
                <c:pt idx="94">
                  <c:v>43726</c:v>
                </c:pt>
                <c:pt idx="95">
                  <c:v>43727</c:v>
                </c:pt>
                <c:pt idx="96">
                  <c:v>43728</c:v>
                </c:pt>
                <c:pt idx="97">
                  <c:v>43731</c:v>
                </c:pt>
                <c:pt idx="98">
                  <c:v>43732</c:v>
                </c:pt>
                <c:pt idx="99">
                  <c:v>43733</c:v>
                </c:pt>
                <c:pt idx="100">
                  <c:v>43735</c:v>
                </c:pt>
                <c:pt idx="101">
                  <c:v>43738</c:v>
                </c:pt>
              </c:numCache>
            </c:numRef>
          </c:xVal>
          <c:yVal>
            <c:numRef>
              <c:f>Temp!$E$2:$E$103</c:f>
              <c:numCache>
                <c:formatCode>0.00</c:formatCode>
                <c:ptCount val="102"/>
                <c:pt idx="0">
                  <c:v>59.72</c:v>
                </c:pt>
                <c:pt idx="1">
                  <c:v>60.08</c:v>
                </c:pt>
                <c:pt idx="2">
                  <c:v>60.8</c:v>
                </c:pt>
                <c:pt idx="3">
                  <c:v>62.24</c:v>
                </c:pt>
                <c:pt idx="4">
                  <c:v>62.42</c:v>
                </c:pt>
                <c:pt idx="5">
                  <c:v>62.96</c:v>
                </c:pt>
                <c:pt idx="6">
                  <c:v>63.680000000000007</c:v>
                </c:pt>
                <c:pt idx="7">
                  <c:v>64.400000000000006</c:v>
                </c:pt>
                <c:pt idx="8">
                  <c:v>63.319999999999993</c:v>
                </c:pt>
                <c:pt idx="9">
                  <c:v>62.96</c:v>
                </c:pt>
                <c:pt idx="10">
                  <c:v>64.039999999999992</c:v>
                </c:pt>
                <c:pt idx="11">
                  <c:v>63.86</c:v>
                </c:pt>
                <c:pt idx="12">
                  <c:v>64.580000000000013</c:v>
                </c:pt>
                <c:pt idx="13">
                  <c:v>66.56</c:v>
                </c:pt>
                <c:pt idx="14">
                  <c:v>66.740000000000009</c:v>
                </c:pt>
                <c:pt idx="15">
                  <c:v>66.739999999999995</c:v>
                </c:pt>
                <c:pt idx="16">
                  <c:v>66.740000000000009</c:v>
                </c:pt>
                <c:pt idx="17">
                  <c:v>67.28</c:v>
                </c:pt>
                <c:pt idx="18">
                  <c:v>71.06</c:v>
                </c:pt>
                <c:pt idx="19">
                  <c:v>69.98</c:v>
                </c:pt>
                <c:pt idx="20">
                  <c:v>72.319999999999993</c:v>
                </c:pt>
                <c:pt idx="21">
                  <c:v>71.78</c:v>
                </c:pt>
                <c:pt idx="22">
                  <c:v>72.5</c:v>
                </c:pt>
                <c:pt idx="23">
                  <c:v>72.14</c:v>
                </c:pt>
                <c:pt idx="24">
                  <c:v>72.5</c:v>
                </c:pt>
                <c:pt idx="25">
                  <c:v>72.680000000000007</c:v>
                </c:pt>
                <c:pt idx="26">
                  <c:v>73.039999999999992</c:v>
                </c:pt>
                <c:pt idx="27">
                  <c:v>73.039999999999992</c:v>
                </c:pt>
                <c:pt idx="28">
                  <c:v>71.960000000000008</c:v>
                </c:pt>
                <c:pt idx="29">
                  <c:v>72.14</c:v>
                </c:pt>
                <c:pt idx="30">
                  <c:v>71.960000000000008</c:v>
                </c:pt>
                <c:pt idx="31">
                  <c:v>71.599999999999994</c:v>
                </c:pt>
                <c:pt idx="32">
                  <c:v>69.62</c:v>
                </c:pt>
                <c:pt idx="33">
                  <c:v>72.14</c:v>
                </c:pt>
                <c:pt idx="34">
                  <c:v>70.7</c:v>
                </c:pt>
                <c:pt idx="35">
                  <c:v>70.34</c:v>
                </c:pt>
                <c:pt idx="36">
                  <c:v>70.7</c:v>
                </c:pt>
                <c:pt idx="37">
                  <c:v>71.599999999999994</c:v>
                </c:pt>
                <c:pt idx="38">
                  <c:v>71.240000000000009</c:v>
                </c:pt>
                <c:pt idx="39">
                  <c:v>71.78</c:v>
                </c:pt>
                <c:pt idx="40">
                  <c:v>72.319999999999993</c:v>
                </c:pt>
                <c:pt idx="41">
                  <c:v>73.22</c:v>
                </c:pt>
                <c:pt idx="42">
                  <c:v>76.099999999999994</c:v>
                </c:pt>
                <c:pt idx="43">
                  <c:v>76.28</c:v>
                </c:pt>
                <c:pt idx="44">
                  <c:v>77.180000000000007</c:v>
                </c:pt>
                <c:pt idx="45">
                  <c:v>78.259999999999991</c:v>
                </c:pt>
                <c:pt idx="46">
                  <c:v>80.240000000000009</c:v>
                </c:pt>
                <c:pt idx="47">
                  <c:v>80.06</c:v>
                </c:pt>
                <c:pt idx="48">
                  <c:v>80.78</c:v>
                </c:pt>
                <c:pt idx="49">
                  <c:v>81.14</c:v>
                </c:pt>
                <c:pt idx="50">
                  <c:v>81.680000000000007</c:v>
                </c:pt>
                <c:pt idx="51">
                  <c:v>82.4</c:v>
                </c:pt>
                <c:pt idx="52">
                  <c:v>82.039999999999992</c:v>
                </c:pt>
                <c:pt idx="53">
                  <c:v>82.039999999999992</c:v>
                </c:pt>
                <c:pt idx="54">
                  <c:v>81.319999999999993</c:v>
                </c:pt>
                <c:pt idx="55">
                  <c:v>81.680000000000007</c:v>
                </c:pt>
                <c:pt idx="56">
                  <c:v>83.300000000000011</c:v>
                </c:pt>
                <c:pt idx="57">
                  <c:v>82.759999999999991</c:v>
                </c:pt>
                <c:pt idx="58">
                  <c:v>81.5</c:v>
                </c:pt>
                <c:pt idx="59">
                  <c:v>81.5</c:v>
                </c:pt>
                <c:pt idx="60">
                  <c:v>81.86</c:v>
                </c:pt>
                <c:pt idx="61">
                  <c:v>81.680000000000007</c:v>
                </c:pt>
                <c:pt idx="62">
                  <c:v>81.319999999999993</c:v>
                </c:pt>
                <c:pt idx="63">
                  <c:v>81.5</c:v>
                </c:pt>
                <c:pt idx="64">
                  <c:v>81.86</c:v>
                </c:pt>
                <c:pt idx="65">
                  <c:v>82.22</c:v>
                </c:pt>
                <c:pt idx="66">
                  <c:v>82.039999999999992</c:v>
                </c:pt>
                <c:pt idx="67">
                  <c:v>82.039999999999992</c:v>
                </c:pt>
                <c:pt idx="68">
                  <c:v>82.039999999999992</c:v>
                </c:pt>
                <c:pt idx="69">
                  <c:v>82.4</c:v>
                </c:pt>
                <c:pt idx="70">
                  <c:v>82.580000000000013</c:v>
                </c:pt>
                <c:pt idx="71">
                  <c:v>82.22</c:v>
                </c:pt>
                <c:pt idx="72">
                  <c:v>81.319999999999993</c:v>
                </c:pt>
                <c:pt idx="73">
                  <c:v>81.680000000000007</c:v>
                </c:pt>
                <c:pt idx="74">
                  <c:v>82.039999999999992</c:v>
                </c:pt>
                <c:pt idx="75">
                  <c:v>82.580000000000013</c:v>
                </c:pt>
                <c:pt idx="76">
                  <c:v>82.4</c:v>
                </c:pt>
                <c:pt idx="77">
                  <c:v>82.4</c:v>
                </c:pt>
                <c:pt idx="78">
                  <c:v>82.94</c:v>
                </c:pt>
                <c:pt idx="79">
                  <c:v>82.04</c:v>
                </c:pt>
                <c:pt idx="80">
                  <c:v>80.599999999999994</c:v>
                </c:pt>
                <c:pt idx="81">
                  <c:v>79.7</c:v>
                </c:pt>
                <c:pt idx="82">
                  <c:v>79.52</c:v>
                </c:pt>
                <c:pt idx="83">
                  <c:v>79.34</c:v>
                </c:pt>
                <c:pt idx="84">
                  <c:v>79.52</c:v>
                </c:pt>
                <c:pt idx="85">
                  <c:v>79.52</c:v>
                </c:pt>
                <c:pt idx="86">
                  <c:v>79.52</c:v>
                </c:pt>
                <c:pt idx="87">
                  <c:v>79.16</c:v>
                </c:pt>
                <c:pt idx="88">
                  <c:v>79.88</c:v>
                </c:pt>
                <c:pt idx="89">
                  <c:v>79.88</c:v>
                </c:pt>
                <c:pt idx="90">
                  <c:v>79.88</c:v>
                </c:pt>
                <c:pt idx="91">
                  <c:v>79.88</c:v>
                </c:pt>
                <c:pt idx="92">
                  <c:v>79.88</c:v>
                </c:pt>
                <c:pt idx="93">
                  <c:v>79.7</c:v>
                </c:pt>
                <c:pt idx="94">
                  <c:v>81.680000000000007</c:v>
                </c:pt>
                <c:pt idx="95">
                  <c:v>80.240000000000009</c:v>
                </c:pt>
                <c:pt idx="96">
                  <c:v>79.88</c:v>
                </c:pt>
                <c:pt idx="97">
                  <c:v>79.88</c:v>
                </c:pt>
                <c:pt idx="98">
                  <c:v>79.34</c:v>
                </c:pt>
                <c:pt idx="99">
                  <c:v>78.98</c:v>
                </c:pt>
                <c:pt idx="100">
                  <c:v>78.44</c:v>
                </c:pt>
                <c:pt idx="101">
                  <c:v>78.44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Temp!$E$1</c:f>
              <c:strCache>
                <c:ptCount val="1"/>
                <c:pt idx="0">
                  <c:v>Markland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Temp!$D$2:$D$103</c:f>
              <c:numCache>
                <c:formatCode>d\-mmm</c:formatCode>
                <c:ptCount val="102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43703</c:v>
                </c:pt>
                <c:pt idx="80">
                  <c:v>43705</c:v>
                </c:pt>
                <c:pt idx="81">
                  <c:v>43706</c:v>
                </c:pt>
                <c:pt idx="82">
                  <c:v>43707</c:v>
                </c:pt>
                <c:pt idx="83">
                  <c:v>43711</c:v>
                </c:pt>
                <c:pt idx="84">
                  <c:v>43712</c:v>
                </c:pt>
                <c:pt idx="85">
                  <c:v>43713</c:v>
                </c:pt>
                <c:pt idx="86">
                  <c:v>43714</c:v>
                </c:pt>
                <c:pt idx="87">
                  <c:v>43717</c:v>
                </c:pt>
                <c:pt idx="88">
                  <c:v>43718</c:v>
                </c:pt>
                <c:pt idx="89">
                  <c:v>43719</c:v>
                </c:pt>
                <c:pt idx="90">
                  <c:v>43720</c:v>
                </c:pt>
                <c:pt idx="91">
                  <c:v>43721</c:v>
                </c:pt>
                <c:pt idx="92">
                  <c:v>43724</c:v>
                </c:pt>
                <c:pt idx="93">
                  <c:v>43725</c:v>
                </c:pt>
                <c:pt idx="94">
                  <c:v>43726</c:v>
                </c:pt>
                <c:pt idx="95">
                  <c:v>43727</c:v>
                </c:pt>
                <c:pt idx="96">
                  <c:v>43728</c:v>
                </c:pt>
                <c:pt idx="97">
                  <c:v>43731</c:v>
                </c:pt>
                <c:pt idx="98">
                  <c:v>43732</c:v>
                </c:pt>
                <c:pt idx="99">
                  <c:v>43733</c:v>
                </c:pt>
                <c:pt idx="100">
                  <c:v>43735</c:v>
                </c:pt>
                <c:pt idx="101">
                  <c:v>43738</c:v>
                </c:pt>
              </c:numCache>
            </c:numRef>
          </c:xVal>
          <c:yVal>
            <c:numRef>
              <c:f>Temp!$F$2:$F$103</c:f>
              <c:numCache>
                <c:formatCode>0.00</c:formatCode>
                <c:ptCount val="102"/>
                <c:pt idx="0">
                  <c:v>76.400000000000006</c:v>
                </c:pt>
                <c:pt idx="1">
                  <c:v>76.400000000000006</c:v>
                </c:pt>
                <c:pt idx="2">
                  <c:v>76.400000000000006</c:v>
                </c:pt>
                <c:pt idx="3">
                  <c:v>76.400000000000006</c:v>
                </c:pt>
                <c:pt idx="4">
                  <c:v>76.400000000000006</c:v>
                </c:pt>
                <c:pt idx="5">
                  <c:v>76.400000000000006</c:v>
                </c:pt>
                <c:pt idx="6">
                  <c:v>76.400000000000006</c:v>
                </c:pt>
                <c:pt idx="7">
                  <c:v>76.400000000000006</c:v>
                </c:pt>
                <c:pt idx="8">
                  <c:v>76.400000000000006</c:v>
                </c:pt>
                <c:pt idx="9">
                  <c:v>76.400000000000006</c:v>
                </c:pt>
                <c:pt idx="10">
                  <c:v>76.400000000000006</c:v>
                </c:pt>
                <c:pt idx="11">
                  <c:v>76.400000000000006</c:v>
                </c:pt>
                <c:pt idx="12">
                  <c:v>76.400000000000006</c:v>
                </c:pt>
                <c:pt idx="13">
                  <c:v>76.400000000000006</c:v>
                </c:pt>
                <c:pt idx="14">
                  <c:v>76.400000000000006</c:v>
                </c:pt>
                <c:pt idx="15">
                  <c:v>76.400000000000006</c:v>
                </c:pt>
                <c:pt idx="16">
                  <c:v>76.400000000000006</c:v>
                </c:pt>
                <c:pt idx="17">
                  <c:v>76.400000000000006</c:v>
                </c:pt>
                <c:pt idx="18">
                  <c:v>76.400000000000006</c:v>
                </c:pt>
                <c:pt idx="19">
                  <c:v>76.400000000000006</c:v>
                </c:pt>
                <c:pt idx="20">
                  <c:v>76.400000000000006</c:v>
                </c:pt>
                <c:pt idx="21">
                  <c:v>76.400000000000006</c:v>
                </c:pt>
                <c:pt idx="22">
                  <c:v>85.7</c:v>
                </c:pt>
                <c:pt idx="23">
                  <c:v>85.7</c:v>
                </c:pt>
                <c:pt idx="24">
                  <c:v>85.7</c:v>
                </c:pt>
                <c:pt idx="25">
                  <c:v>85.7</c:v>
                </c:pt>
                <c:pt idx="26">
                  <c:v>85.7</c:v>
                </c:pt>
                <c:pt idx="27">
                  <c:v>85.7</c:v>
                </c:pt>
                <c:pt idx="28">
                  <c:v>85.7</c:v>
                </c:pt>
                <c:pt idx="29">
                  <c:v>85.7</c:v>
                </c:pt>
                <c:pt idx="30">
                  <c:v>85.7</c:v>
                </c:pt>
                <c:pt idx="31">
                  <c:v>85.7</c:v>
                </c:pt>
                <c:pt idx="32">
                  <c:v>85.7</c:v>
                </c:pt>
                <c:pt idx="33">
                  <c:v>85.7</c:v>
                </c:pt>
                <c:pt idx="34">
                  <c:v>85.7</c:v>
                </c:pt>
                <c:pt idx="35">
                  <c:v>85.7</c:v>
                </c:pt>
                <c:pt idx="36">
                  <c:v>85.7</c:v>
                </c:pt>
                <c:pt idx="37">
                  <c:v>85.7</c:v>
                </c:pt>
                <c:pt idx="38">
                  <c:v>85.7</c:v>
                </c:pt>
                <c:pt idx="39">
                  <c:v>85.7</c:v>
                </c:pt>
                <c:pt idx="40">
                  <c:v>85.7</c:v>
                </c:pt>
                <c:pt idx="41">
                  <c:v>85.7</c:v>
                </c:pt>
                <c:pt idx="42">
                  <c:v>87.8</c:v>
                </c:pt>
                <c:pt idx="43">
                  <c:v>87.8</c:v>
                </c:pt>
                <c:pt idx="44">
                  <c:v>87.8</c:v>
                </c:pt>
                <c:pt idx="45">
                  <c:v>87.8</c:v>
                </c:pt>
                <c:pt idx="46">
                  <c:v>87.8</c:v>
                </c:pt>
                <c:pt idx="47">
                  <c:v>87.8</c:v>
                </c:pt>
                <c:pt idx="48">
                  <c:v>87.8</c:v>
                </c:pt>
                <c:pt idx="49">
                  <c:v>87.8</c:v>
                </c:pt>
                <c:pt idx="50">
                  <c:v>87.8</c:v>
                </c:pt>
                <c:pt idx="51">
                  <c:v>87.8</c:v>
                </c:pt>
                <c:pt idx="52">
                  <c:v>87.8</c:v>
                </c:pt>
                <c:pt idx="53">
                  <c:v>87.8</c:v>
                </c:pt>
                <c:pt idx="54">
                  <c:v>87.8</c:v>
                </c:pt>
                <c:pt idx="55">
                  <c:v>87.8</c:v>
                </c:pt>
                <c:pt idx="56">
                  <c:v>87.8</c:v>
                </c:pt>
                <c:pt idx="57">
                  <c:v>87.8</c:v>
                </c:pt>
                <c:pt idx="58">
                  <c:v>87.8</c:v>
                </c:pt>
                <c:pt idx="59">
                  <c:v>87.8</c:v>
                </c:pt>
                <c:pt idx="60">
                  <c:v>87.8</c:v>
                </c:pt>
                <c:pt idx="61">
                  <c:v>87.8</c:v>
                </c:pt>
                <c:pt idx="62">
                  <c:v>87.8</c:v>
                </c:pt>
                <c:pt idx="63">
                  <c:v>87.8</c:v>
                </c:pt>
                <c:pt idx="64">
                  <c:v>87.8</c:v>
                </c:pt>
                <c:pt idx="65">
                  <c:v>87.8</c:v>
                </c:pt>
                <c:pt idx="66">
                  <c:v>87.8</c:v>
                </c:pt>
                <c:pt idx="67">
                  <c:v>87.8</c:v>
                </c:pt>
                <c:pt idx="68">
                  <c:v>87.8</c:v>
                </c:pt>
                <c:pt idx="69">
                  <c:v>87.8</c:v>
                </c:pt>
                <c:pt idx="70">
                  <c:v>87.8</c:v>
                </c:pt>
                <c:pt idx="71">
                  <c:v>87.8</c:v>
                </c:pt>
                <c:pt idx="72">
                  <c:v>87.8</c:v>
                </c:pt>
                <c:pt idx="73">
                  <c:v>87.8</c:v>
                </c:pt>
                <c:pt idx="74">
                  <c:v>87.8</c:v>
                </c:pt>
                <c:pt idx="75">
                  <c:v>87.8</c:v>
                </c:pt>
                <c:pt idx="76">
                  <c:v>87.8</c:v>
                </c:pt>
                <c:pt idx="77">
                  <c:v>87.8</c:v>
                </c:pt>
                <c:pt idx="78">
                  <c:v>87.8</c:v>
                </c:pt>
                <c:pt idx="79">
                  <c:v>87.8</c:v>
                </c:pt>
                <c:pt idx="80">
                  <c:v>87.8</c:v>
                </c:pt>
                <c:pt idx="81">
                  <c:v>87.8</c:v>
                </c:pt>
                <c:pt idx="82">
                  <c:v>87.8</c:v>
                </c:pt>
                <c:pt idx="83">
                  <c:v>87.8</c:v>
                </c:pt>
                <c:pt idx="84">
                  <c:v>86.3</c:v>
                </c:pt>
                <c:pt idx="85">
                  <c:v>86.3</c:v>
                </c:pt>
                <c:pt idx="86">
                  <c:v>86.3</c:v>
                </c:pt>
                <c:pt idx="87">
                  <c:v>86.3</c:v>
                </c:pt>
                <c:pt idx="88">
                  <c:v>86.3</c:v>
                </c:pt>
                <c:pt idx="89">
                  <c:v>86.3</c:v>
                </c:pt>
                <c:pt idx="90">
                  <c:v>86.3</c:v>
                </c:pt>
                <c:pt idx="91">
                  <c:v>86.3</c:v>
                </c:pt>
                <c:pt idx="92">
                  <c:v>86.3</c:v>
                </c:pt>
                <c:pt idx="93">
                  <c:v>86.3</c:v>
                </c:pt>
                <c:pt idx="94">
                  <c:v>86.3</c:v>
                </c:pt>
                <c:pt idx="95">
                  <c:v>86.3</c:v>
                </c:pt>
                <c:pt idx="96">
                  <c:v>86.3</c:v>
                </c:pt>
                <c:pt idx="97">
                  <c:v>86.3</c:v>
                </c:pt>
                <c:pt idx="98">
                  <c:v>86.3</c:v>
                </c:pt>
                <c:pt idx="99">
                  <c:v>86.3</c:v>
                </c:pt>
                <c:pt idx="100">
                  <c:v>86.3</c:v>
                </c:pt>
                <c:pt idx="101">
                  <c:v>86.3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27712"/>
        <c:axId val="213228104"/>
      </c:scatterChart>
      <c:valAx>
        <c:axId val="213227712"/>
        <c:scaling>
          <c:orientation val="minMax"/>
          <c:max val="43742"/>
          <c:min val="43585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28104"/>
        <c:crosses val="autoZero"/>
        <c:crossBetween val="midCat"/>
        <c:majorUnit val="17"/>
      </c:valAx>
      <c:valAx>
        <c:axId val="213228104"/>
        <c:scaling>
          <c:orientation val="minMax"/>
          <c:max val="90"/>
          <c:min val="5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ysClr val="windowText" lastClr="000000"/>
                    </a:solidFill>
                  </a:rPr>
                  <a:t>Temperature F°</a:t>
                </a:r>
              </a:p>
            </c:rich>
          </c:tx>
          <c:layout>
            <c:manualLayout>
              <c:xMode val="edge"/>
              <c:yMode val="edge"/>
              <c:x val="1.3888890407796413E-3"/>
              <c:y val="0.312030500497782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27712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Smithland (RMI</a:t>
            </a:r>
            <a:r>
              <a:rPr lang="en-US" sz="1800" b="1" baseline="0">
                <a:solidFill>
                  <a:sysClr val="windowText" lastClr="000000"/>
                </a:solidFill>
              </a:rPr>
              <a:t> 919</a:t>
            </a:r>
            <a:r>
              <a:rPr lang="en-US" sz="1800" b="1">
                <a:solidFill>
                  <a:sysClr val="windowText" lastClr="000000"/>
                </a:solidFill>
              </a:rPr>
              <a:t>) Temperature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731640142528449E-2"/>
          <c:y val="0.24534528011584758"/>
          <c:w val="0.90876485318566347"/>
          <c:h val="0.59998008869580954"/>
        </c:manualLayout>
      </c:layout>
      <c:scatterChart>
        <c:scatterStyle val="lineMarker"/>
        <c:varyColors val="0"/>
        <c:ser>
          <c:idx val="0"/>
          <c:order val="0"/>
          <c:tx>
            <c:strRef>
              <c:f>Temp!$H$1</c:f>
              <c:strCache>
                <c:ptCount val="1"/>
                <c:pt idx="0">
                  <c:v>Smithland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1750">
                <a:solidFill>
                  <a:schemeClr val="accent1"/>
                </a:solidFill>
              </a:ln>
              <a:effectLst/>
            </c:spPr>
          </c:marker>
          <c:xVal>
            <c:numRef>
              <c:f>Temp!$G$2:$G$105</c:f>
              <c:numCache>
                <c:formatCode>d\-mmm</c:formatCode>
                <c:ptCount val="10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43700</c:v>
                </c:pt>
                <c:pt idx="80">
                  <c:v>43703</c:v>
                </c:pt>
                <c:pt idx="81">
                  <c:v>43704</c:v>
                </c:pt>
                <c:pt idx="82">
                  <c:v>43705</c:v>
                </c:pt>
                <c:pt idx="83">
                  <c:v>43706</c:v>
                </c:pt>
                <c:pt idx="84">
                  <c:v>43707</c:v>
                </c:pt>
                <c:pt idx="85">
                  <c:v>43711</c:v>
                </c:pt>
                <c:pt idx="86">
                  <c:v>43712</c:v>
                </c:pt>
                <c:pt idx="87">
                  <c:v>43713</c:v>
                </c:pt>
                <c:pt idx="88">
                  <c:v>43714</c:v>
                </c:pt>
                <c:pt idx="89">
                  <c:v>43717</c:v>
                </c:pt>
                <c:pt idx="90">
                  <c:v>43718</c:v>
                </c:pt>
                <c:pt idx="91">
                  <c:v>43719</c:v>
                </c:pt>
                <c:pt idx="92">
                  <c:v>43720</c:v>
                </c:pt>
                <c:pt idx="93">
                  <c:v>43721</c:v>
                </c:pt>
                <c:pt idx="94">
                  <c:v>43724</c:v>
                </c:pt>
                <c:pt idx="95">
                  <c:v>43725</c:v>
                </c:pt>
                <c:pt idx="96">
                  <c:v>43726</c:v>
                </c:pt>
                <c:pt idx="97">
                  <c:v>43727</c:v>
                </c:pt>
                <c:pt idx="98">
                  <c:v>43728</c:v>
                </c:pt>
                <c:pt idx="99">
                  <c:v>43731</c:v>
                </c:pt>
                <c:pt idx="100">
                  <c:v>43732</c:v>
                </c:pt>
                <c:pt idx="101">
                  <c:v>43733</c:v>
                </c:pt>
                <c:pt idx="102">
                  <c:v>43735</c:v>
                </c:pt>
                <c:pt idx="103">
                  <c:v>43738</c:v>
                </c:pt>
              </c:numCache>
            </c:numRef>
          </c:xVal>
          <c:yVal>
            <c:numRef>
              <c:f>Temp!$H$2:$H$105</c:f>
              <c:numCache>
                <c:formatCode>0.00</c:formatCode>
                <c:ptCount val="104"/>
                <c:pt idx="0">
                  <c:v>61.343857142857146</c:v>
                </c:pt>
                <c:pt idx="1">
                  <c:v>61.974499999999999</c:v>
                </c:pt>
                <c:pt idx="2">
                  <c:v>62.039749999999998</c:v>
                </c:pt>
                <c:pt idx="3">
                  <c:v>62.438000000000002</c:v>
                </c:pt>
                <c:pt idx="4">
                  <c:v>63.092749999999995</c:v>
                </c:pt>
                <c:pt idx="5">
                  <c:v>63.953600000000009</c:v>
                </c:pt>
                <c:pt idx="6">
                  <c:v>65.084000000000003</c:v>
                </c:pt>
                <c:pt idx="7">
                  <c:v>65.367500000000007</c:v>
                </c:pt>
                <c:pt idx="8">
                  <c:v>63.763249999999999</c:v>
                </c:pt>
                <c:pt idx="9">
                  <c:v>63.698</c:v>
                </c:pt>
                <c:pt idx="10">
                  <c:v>63.977600000000002</c:v>
                </c:pt>
                <c:pt idx="11">
                  <c:v>64.282000000000011</c:v>
                </c:pt>
                <c:pt idx="12">
                  <c:v>65.45975</c:v>
                </c:pt>
                <c:pt idx="13">
                  <c:v>68.681230769230766</c:v>
                </c:pt>
                <c:pt idx="14">
                  <c:v>68.548000000000002</c:v>
                </c:pt>
                <c:pt idx="15">
                  <c:v>68.782000000000011</c:v>
                </c:pt>
                <c:pt idx="16">
                  <c:v>68.679500000000004</c:v>
                </c:pt>
                <c:pt idx="17">
                  <c:v>69.552499999999995</c:v>
                </c:pt>
                <c:pt idx="18">
                  <c:v>73.162000000000006</c:v>
                </c:pt>
                <c:pt idx="19">
                  <c:v>73.913692307692315</c:v>
                </c:pt>
                <c:pt idx="20">
                  <c:v>74.456000000000003</c:v>
                </c:pt>
                <c:pt idx="21">
                  <c:v>74.565499999999986</c:v>
                </c:pt>
                <c:pt idx="22">
                  <c:v>74.282000000000011</c:v>
                </c:pt>
                <c:pt idx="23">
                  <c:v>74.239249999999998</c:v>
                </c:pt>
                <c:pt idx="24">
                  <c:v>74.297750000000008</c:v>
                </c:pt>
                <c:pt idx="25">
                  <c:v>75.216000000000008</c:v>
                </c:pt>
                <c:pt idx="26">
                  <c:v>75.442999999999998</c:v>
                </c:pt>
                <c:pt idx="27">
                  <c:v>76.46830769230769</c:v>
                </c:pt>
                <c:pt idx="28">
                  <c:v>75.949250000000006</c:v>
                </c:pt>
                <c:pt idx="29">
                  <c:v>75.397999999999996</c:v>
                </c:pt>
                <c:pt idx="30">
                  <c:v>74.75</c:v>
                </c:pt>
                <c:pt idx="31">
                  <c:v>74.104250000000008</c:v>
                </c:pt>
                <c:pt idx="32">
                  <c:v>74.057692307692321</c:v>
                </c:pt>
                <c:pt idx="33">
                  <c:v>74.770250000000004</c:v>
                </c:pt>
                <c:pt idx="34">
                  <c:v>75.174800000000005</c:v>
                </c:pt>
                <c:pt idx="35">
                  <c:v>74.968000000000018</c:v>
                </c:pt>
                <c:pt idx="36">
                  <c:v>74.590249999999997</c:v>
                </c:pt>
                <c:pt idx="37">
                  <c:v>72.370727272727294</c:v>
                </c:pt>
                <c:pt idx="38">
                  <c:v>72.885999999999996</c:v>
                </c:pt>
                <c:pt idx="39">
                  <c:v>73.474999999999994</c:v>
                </c:pt>
                <c:pt idx="40">
                  <c:v>74.14</c:v>
                </c:pt>
                <c:pt idx="41">
                  <c:v>74.748199999999997</c:v>
                </c:pt>
                <c:pt idx="42">
                  <c:v>77.78479999999999</c:v>
                </c:pt>
                <c:pt idx="43">
                  <c:v>78.354500000000002</c:v>
                </c:pt>
                <c:pt idx="44">
                  <c:v>79.25327272727273</c:v>
                </c:pt>
                <c:pt idx="45">
                  <c:v>80.659400000000005</c:v>
                </c:pt>
                <c:pt idx="46">
                  <c:v>80.318750000000009</c:v>
                </c:pt>
                <c:pt idx="47">
                  <c:v>80.782250000000005</c:v>
                </c:pt>
                <c:pt idx="48">
                  <c:v>81.608000000000004</c:v>
                </c:pt>
                <c:pt idx="49">
                  <c:v>81.914000000000001</c:v>
                </c:pt>
                <c:pt idx="50">
                  <c:v>82.616</c:v>
                </c:pt>
                <c:pt idx="51">
                  <c:v>83.587999999999994</c:v>
                </c:pt>
                <c:pt idx="52">
                  <c:v>82.93549999999999</c:v>
                </c:pt>
                <c:pt idx="53">
                  <c:v>82.577230769230781</c:v>
                </c:pt>
                <c:pt idx="54">
                  <c:v>82.757750000000001</c:v>
                </c:pt>
                <c:pt idx="55">
                  <c:v>82.921999999999997</c:v>
                </c:pt>
                <c:pt idx="56">
                  <c:v>84.629428571428576</c:v>
                </c:pt>
                <c:pt idx="57">
                  <c:v>84.179749999999999</c:v>
                </c:pt>
                <c:pt idx="58">
                  <c:v>82.814000000000007</c:v>
                </c:pt>
                <c:pt idx="59">
                  <c:v>82.910750000000007</c:v>
                </c:pt>
                <c:pt idx="60">
                  <c:v>83.674000000000007</c:v>
                </c:pt>
                <c:pt idx="61">
                  <c:v>83.135750000000002</c:v>
                </c:pt>
                <c:pt idx="62">
                  <c:v>83.135428571428577</c:v>
                </c:pt>
                <c:pt idx="63">
                  <c:v>83.126750000000015</c:v>
                </c:pt>
                <c:pt idx="64">
                  <c:v>82.671500000000009</c:v>
                </c:pt>
                <c:pt idx="65">
                  <c:v>83.670285714285711</c:v>
                </c:pt>
                <c:pt idx="66">
                  <c:v>84.061999999999998</c:v>
                </c:pt>
                <c:pt idx="67">
                  <c:v>84.057285714285726</c:v>
                </c:pt>
                <c:pt idx="68">
                  <c:v>84.147636363636366</c:v>
                </c:pt>
                <c:pt idx="69">
                  <c:v>84.402500000000018</c:v>
                </c:pt>
                <c:pt idx="70">
                  <c:v>84.147800000000018</c:v>
                </c:pt>
                <c:pt idx="71">
                  <c:v>85.032499999999999</c:v>
                </c:pt>
                <c:pt idx="72">
                  <c:v>84.797272727272741</c:v>
                </c:pt>
                <c:pt idx="73">
                  <c:v>85.415999999999997</c:v>
                </c:pt>
                <c:pt idx="74">
                  <c:v>84.940250000000006</c:v>
                </c:pt>
                <c:pt idx="75">
                  <c:v>84.686000000000007</c:v>
                </c:pt>
                <c:pt idx="76">
                  <c:v>86.913499999999999</c:v>
                </c:pt>
                <c:pt idx="77">
                  <c:v>84.565538461538466</c:v>
                </c:pt>
                <c:pt idx="78">
                  <c:v>84.730999999999995</c:v>
                </c:pt>
                <c:pt idx="79">
                  <c:v>84.005600000000015</c:v>
                </c:pt>
                <c:pt idx="80">
                  <c:v>81.842000000000013</c:v>
                </c:pt>
                <c:pt idx="81">
                  <c:v>81.466250000000002</c:v>
                </c:pt>
                <c:pt idx="82">
                  <c:v>80.529636363636371</c:v>
                </c:pt>
                <c:pt idx="83">
                  <c:v>80.09</c:v>
                </c:pt>
                <c:pt idx="84">
                  <c:v>80.359250000000003</c:v>
                </c:pt>
                <c:pt idx="85">
                  <c:v>80.52000000000001</c:v>
                </c:pt>
                <c:pt idx="86">
                  <c:v>81.04325</c:v>
                </c:pt>
                <c:pt idx="87">
                  <c:v>81.25</c:v>
                </c:pt>
                <c:pt idx="88">
                  <c:v>81.194000000000003</c:v>
                </c:pt>
                <c:pt idx="89">
                  <c:v>81.233999999999995</c:v>
                </c:pt>
                <c:pt idx="90">
                  <c:v>82.13900000000001</c:v>
                </c:pt>
                <c:pt idx="91">
                  <c:v>81.575999999999993</c:v>
                </c:pt>
                <c:pt idx="92">
                  <c:v>81.94550000000001</c:v>
                </c:pt>
                <c:pt idx="93">
                  <c:v>82.987250000000003</c:v>
                </c:pt>
                <c:pt idx="94">
                  <c:v>81.855090909090904</c:v>
                </c:pt>
                <c:pt idx="95">
                  <c:v>81.812749999999994</c:v>
                </c:pt>
                <c:pt idx="96">
                  <c:v>82.056799999999996</c:v>
                </c:pt>
                <c:pt idx="97">
                  <c:v>82.06185714285715</c:v>
                </c:pt>
                <c:pt idx="98">
                  <c:v>82.758200000000002</c:v>
                </c:pt>
                <c:pt idx="99">
                  <c:v>81.830923076923085</c:v>
                </c:pt>
                <c:pt idx="100">
                  <c:v>81.433400000000006</c:v>
                </c:pt>
                <c:pt idx="101">
                  <c:v>80.957750000000004</c:v>
                </c:pt>
                <c:pt idx="102">
                  <c:v>80.397500000000008</c:v>
                </c:pt>
                <c:pt idx="103">
                  <c:v>80.370909090909095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Temp!$H$1</c:f>
              <c:strCache>
                <c:ptCount val="1"/>
                <c:pt idx="0">
                  <c:v>Smithland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Temp!$G$2:$G$105</c:f>
              <c:numCache>
                <c:formatCode>d\-mmm</c:formatCode>
                <c:ptCount val="104"/>
                <c:pt idx="0">
                  <c:v>43586</c:v>
                </c:pt>
                <c:pt idx="1">
                  <c:v>43587</c:v>
                </c:pt>
                <c:pt idx="2">
                  <c:v>43588</c:v>
                </c:pt>
                <c:pt idx="3">
                  <c:v>43591</c:v>
                </c:pt>
                <c:pt idx="4">
                  <c:v>43592</c:v>
                </c:pt>
                <c:pt idx="5">
                  <c:v>43593</c:v>
                </c:pt>
                <c:pt idx="6">
                  <c:v>43594</c:v>
                </c:pt>
                <c:pt idx="7">
                  <c:v>43595</c:v>
                </c:pt>
                <c:pt idx="8">
                  <c:v>43599</c:v>
                </c:pt>
                <c:pt idx="9">
                  <c:v>43600</c:v>
                </c:pt>
                <c:pt idx="10">
                  <c:v>43601</c:v>
                </c:pt>
                <c:pt idx="11">
                  <c:v>43602</c:v>
                </c:pt>
                <c:pt idx="12">
                  <c:v>43603</c:v>
                </c:pt>
                <c:pt idx="13">
                  <c:v>43605</c:v>
                </c:pt>
                <c:pt idx="14">
                  <c:v>43606</c:v>
                </c:pt>
                <c:pt idx="15">
                  <c:v>43607</c:v>
                </c:pt>
                <c:pt idx="16">
                  <c:v>43608</c:v>
                </c:pt>
                <c:pt idx="17">
                  <c:v>43609</c:v>
                </c:pt>
                <c:pt idx="18">
                  <c:v>43613</c:v>
                </c:pt>
                <c:pt idx="19">
                  <c:v>43614</c:v>
                </c:pt>
                <c:pt idx="20">
                  <c:v>43615</c:v>
                </c:pt>
                <c:pt idx="21">
                  <c:v>43616</c:v>
                </c:pt>
                <c:pt idx="22">
                  <c:v>43619</c:v>
                </c:pt>
                <c:pt idx="23">
                  <c:v>43620</c:v>
                </c:pt>
                <c:pt idx="24">
                  <c:v>43621</c:v>
                </c:pt>
                <c:pt idx="25">
                  <c:v>43622</c:v>
                </c:pt>
                <c:pt idx="26">
                  <c:v>43623</c:v>
                </c:pt>
                <c:pt idx="27">
                  <c:v>43626</c:v>
                </c:pt>
                <c:pt idx="28">
                  <c:v>43627</c:v>
                </c:pt>
                <c:pt idx="29">
                  <c:v>43628</c:v>
                </c:pt>
                <c:pt idx="30">
                  <c:v>43629</c:v>
                </c:pt>
                <c:pt idx="31">
                  <c:v>43630</c:v>
                </c:pt>
                <c:pt idx="32">
                  <c:v>43633</c:v>
                </c:pt>
                <c:pt idx="33">
                  <c:v>43634</c:v>
                </c:pt>
                <c:pt idx="34">
                  <c:v>43635</c:v>
                </c:pt>
                <c:pt idx="35">
                  <c:v>43636</c:v>
                </c:pt>
                <c:pt idx="36">
                  <c:v>43637</c:v>
                </c:pt>
                <c:pt idx="37">
                  <c:v>43640</c:v>
                </c:pt>
                <c:pt idx="38">
                  <c:v>43641</c:v>
                </c:pt>
                <c:pt idx="39">
                  <c:v>43642</c:v>
                </c:pt>
                <c:pt idx="40">
                  <c:v>43643</c:v>
                </c:pt>
                <c:pt idx="41">
                  <c:v>43644</c:v>
                </c:pt>
                <c:pt idx="42">
                  <c:v>43647</c:v>
                </c:pt>
                <c:pt idx="43">
                  <c:v>43648</c:v>
                </c:pt>
                <c:pt idx="44">
                  <c:v>43649</c:v>
                </c:pt>
                <c:pt idx="45">
                  <c:v>43651</c:v>
                </c:pt>
                <c:pt idx="46">
                  <c:v>43654</c:v>
                </c:pt>
                <c:pt idx="47">
                  <c:v>43655</c:v>
                </c:pt>
                <c:pt idx="48">
                  <c:v>43656</c:v>
                </c:pt>
                <c:pt idx="49">
                  <c:v>43657</c:v>
                </c:pt>
                <c:pt idx="50">
                  <c:v>43658</c:v>
                </c:pt>
                <c:pt idx="51">
                  <c:v>43661</c:v>
                </c:pt>
                <c:pt idx="52">
                  <c:v>43662</c:v>
                </c:pt>
                <c:pt idx="53">
                  <c:v>43663</c:v>
                </c:pt>
                <c:pt idx="54">
                  <c:v>43664</c:v>
                </c:pt>
                <c:pt idx="55">
                  <c:v>43665</c:v>
                </c:pt>
                <c:pt idx="56">
                  <c:v>43668</c:v>
                </c:pt>
                <c:pt idx="57">
                  <c:v>43669</c:v>
                </c:pt>
                <c:pt idx="58">
                  <c:v>43671</c:v>
                </c:pt>
                <c:pt idx="59">
                  <c:v>43672</c:v>
                </c:pt>
                <c:pt idx="60">
                  <c:v>43675</c:v>
                </c:pt>
                <c:pt idx="61">
                  <c:v>43676</c:v>
                </c:pt>
                <c:pt idx="62">
                  <c:v>43677</c:v>
                </c:pt>
                <c:pt idx="63">
                  <c:v>43678</c:v>
                </c:pt>
                <c:pt idx="64">
                  <c:v>43679</c:v>
                </c:pt>
                <c:pt idx="65">
                  <c:v>43682</c:v>
                </c:pt>
                <c:pt idx="66">
                  <c:v>43683</c:v>
                </c:pt>
                <c:pt idx="67">
                  <c:v>43684</c:v>
                </c:pt>
                <c:pt idx="68">
                  <c:v>43685</c:v>
                </c:pt>
                <c:pt idx="69">
                  <c:v>43686</c:v>
                </c:pt>
                <c:pt idx="70">
                  <c:v>43689</c:v>
                </c:pt>
                <c:pt idx="71">
                  <c:v>43690</c:v>
                </c:pt>
                <c:pt idx="72">
                  <c:v>43691</c:v>
                </c:pt>
                <c:pt idx="73">
                  <c:v>43692</c:v>
                </c:pt>
                <c:pt idx="74">
                  <c:v>43693</c:v>
                </c:pt>
                <c:pt idx="75">
                  <c:v>43696</c:v>
                </c:pt>
                <c:pt idx="76">
                  <c:v>43697</c:v>
                </c:pt>
                <c:pt idx="77">
                  <c:v>43698</c:v>
                </c:pt>
                <c:pt idx="78">
                  <c:v>43699</c:v>
                </c:pt>
                <c:pt idx="79">
                  <c:v>43700</c:v>
                </c:pt>
                <c:pt idx="80">
                  <c:v>43703</c:v>
                </c:pt>
                <c:pt idx="81">
                  <c:v>43704</c:v>
                </c:pt>
                <c:pt idx="82">
                  <c:v>43705</c:v>
                </c:pt>
                <c:pt idx="83">
                  <c:v>43706</c:v>
                </c:pt>
                <c:pt idx="84">
                  <c:v>43707</c:v>
                </c:pt>
                <c:pt idx="85">
                  <c:v>43711</c:v>
                </c:pt>
                <c:pt idx="86">
                  <c:v>43712</c:v>
                </c:pt>
                <c:pt idx="87">
                  <c:v>43713</c:v>
                </c:pt>
                <c:pt idx="88">
                  <c:v>43714</c:v>
                </c:pt>
                <c:pt idx="89">
                  <c:v>43717</c:v>
                </c:pt>
                <c:pt idx="90">
                  <c:v>43718</c:v>
                </c:pt>
                <c:pt idx="91">
                  <c:v>43719</c:v>
                </c:pt>
                <c:pt idx="92">
                  <c:v>43720</c:v>
                </c:pt>
                <c:pt idx="93">
                  <c:v>43721</c:v>
                </c:pt>
                <c:pt idx="94">
                  <c:v>43724</c:v>
                </c:pt>
                <c:pt idx="95">
                  <c:v>43725</c:v>
                </c:pt>
                <c:pt idx="96">
                  <c:v>43726</c:v>
                </c:pt>
                <c:pt idx="97">
                  <c:v>43727</c:v>
                </c:pt>
                <c:pt idx="98">
                  <c:v>43728</c:v>
                </c:pt>
                <c:pt idx="99">
                  <c:v>43731</c:v>
                </c:pt>
                <c:pt idx="100">
                  <c:v>43732</c:v>
                </c:pt>
                <c:pt idx="101">
                  <c:v>43733</c:v>
                </c:pt>
                <c:pt idx="102">
                  <c:v>43735</c:v>
                </c:pt>
                <c:pt idx="103">
                  <c:v>43738</c:v>
                </c:pt>
              </c:numCache>
            </c:numRef>
          </c:xVal>
          <c:yVal>
            <c:numRef>
              <c:f>Temp!$I$2:$I$105</c:f>
              <c:numCache>
                <c:formatCode>0.00</c:formatCode>
                <c:ptCount val="104"/>
                <c:pt idx="0">
                  <c:v>71.3</c:v>
                </c:pt>
                <c:pt idx="1">
                  <c:v>71.3</c:v>
                </c:pt>
                <c:pt idx="2">
                  <c:v>71.3</c:v>
                </c:pt>
                <c:pt idx="3">
                  <c:v>71.3</c:v>
                </c:pt>
                <c:pt idx="4">
                  <c:v>71.3</c:v>
                </c:pt>
                <c:pt idx="5">
                  <c:v>71.3</c:v>
                </c:pt>
                <c:pt idx="6">
                  <c:v>71.3</c:v>
                </c:pt>
                <c:pt idx="7">
                  <c:v>71.3</c:v>
                </c:pt>
                <c:pt idx="8">
                  <c:v>71.3</c:v>
                </c:pt>
                <c:pt idx="9">
                  <c:v>71.3</c:v>
                </c:pt>
                <c:pt idx="10">
                  <c:v>71.3</c:v>
                </c:pt>
                <c:pt idx="11">
                  <c:v>71.3</c:v>
                </c:pt>
                <c:pt idx="12">
                  <c:v>71.3</c:v>
                </c:pt>
                <c:pt idx="13">
                  <c:v>71.3</c:v>
                </c:pt>
                <c:pt idx="14">
                  <c:v>71.3</c:v>
                </c:pt>
                <c:pt idx="15">
                  <c:v>71.3</c:v>
                </c:pt>
                <c:pt idx="16">
                  <c:v>71.3</c:v>
                </c:pt>
                <c:pt idx="17">
                  <c:v>71.3</c:v>
                </c:pt>
                <c:pt idx="18">
                  <c:v>71.3</c:v>
                </c:pt>
                <c:pt idx="19">
                  <c:v>71.3</c:v>
                </c:pt>
                <c:pt idx="20">
                  <c:v>71.3</c:v>
                </c:pt>
                <c:pt idx="21">
                  <c:v>71.3</c:v>
                </c:pt>
                <c:pt idx="22">
                  <c:v>82.9</c:v>
                </c:pt>
                <c:pt idx="23">
                  <c:v>82.9</c:v>
                </c:pt>
                <c:pt idx="24">
                  <c:v>82.9</c:v>
                </c:pt>
                <c:pt idx="25">
                  <c:v>82.9</c:v>
                </c:pt>
                <c:pt idx="26">
                  <c:v>82.9</c:v>
                </c:pt>
                <c:pt idx="27">
                  <c:v>82.9</c:v>
                </c:pt>
                <c:pt idx="28">
                  <c:v>82.9</c:v>
                </c:pt>
                <c:pt idx="29">
                  <c:v>82.9</c:v>
                </c:pt>
                <c:pt idx="30">
                  <c:v>82.9</c:v>
                </c:pt>
                <c:pt idx="31">
                  <c:v>82.9</c:v>
                </c:pt>
                <c:pt idx="32">
                  <c:v>82.9</c:v>
                </c:pt>
                <c:pt idx="33">
                  <c:v>82.9</c:v>
                </c:pt>
                <c:pt idx="34">
                  <c:v>82.9</c:v>
                </c:pt>
                <c:pt idx="35">
                  <c:v>82.9</c:v>
                </c:pt>
                <c:pt idx="36">
                  <c:v>82.9</c:v>
                </c:pt>
                <c:pt idx="37">
                  <c:v>82.9</c:v>
                </c:pt>
                <c:pt idx="38">
                  <c:v>82.9</c:v>
                </c:pt>
                <c:pt idx="39">
                  <c:v>82.9</c:v>
                </c:pt>
                <c:pt idx="40">
                  <c:v>82.9</c:v>
                </c:pt>
                <c:pt idx="41">
                  <c:v>82.9</c:v>
                </c:pt>
                <c:pt idx="42">
                  <c:v>87.8</c:v>
                </c:pt>
                <c:pt idx="43">
                  <c:v>87.8</c:v>
                </c:pt>
                <c:pt idx="44">
                  <c:v>87.8</c:v>
                </c:pt>
                <c:pt idx="45">
                  <c:v>87.8</c:v>
                </c:pt>
                <c:pt idx="46">
                  <c:v>87.8</c:v>
                </c:pt>
                <c:pt idx="47">
                  <c:v>87.8</c:v>
                </c:pt>
                <c:pt idx="48">
                  <c:v>87.8</c:v>
                </c:pt>
                <c:pt idx="49">
                  <c:v>87.8</c:v>
                </c:pt>
                <c:pt idx="50">
                  <c:v>87.8</c:v>
                </c:pt>
                <c:pt idx="51">
                  <c:v>87.8</c:v>
                </c:pt>
                <c:pt idx="52">
                  <c:v>87.8</c:v>
                </c:pt>
                <c:pt idx="53">
                  <c:v>87.8</c:v>
                </c:pt>
                <c:pt idx="54">
                  <c:v>87.8</c:v>
                </c:pt>
                <c:pt idx="55">
                  <c:v>87.8</c:v>
                </c:pt>
                <c:pt idx="56">
                  <c:v>87.8</c:v>
                </c:pt>
                <c:pt idx="57">
                  <c:v>87.8</c:v>
                </c:pt>
                <c:pt idx="58">
                  <c:v>87.8</c:v>
                </c:pt>
                <c:pt idx="59">
                  <c:v>87.8</c:v>
                </c:pt>
                <c:pt idx="60">
                  <c:v>87.8</c:v>
                </c:pt>
                <c:pt idx="61">
                  <c:v>87.8</c:v>
                </c:pt>
                <c:pt idx="62">
                  <c:v>87.8</c:v>
                </c:pt>
                <c:pt idx="63">
                  <c:v>87.8</c:v>
                </c:pt>
                <c:pt idx="64">
                  <c:v>87.8</c:v>
                </c:pt>
                <c:pt idx="65">
                  <c:v>87.8</c:v>
                </c:pt>
                <c:pt idx="66">
                  <c:v>87.8</c:v>
                </c:pt>
                <c:pt idx="67">
                  <c:v>87.8</c:v>
                </c:pt>
                <c:pt idx="68">
                  <c:v>87.8</c:v>
                </c:pt>
                <c:pt idx="69">
                  <c:v>87.8</c:v>
                </c:pt>
                <c:pt idx="70">
                  <c:v>87.8</c:v>
                </c:pt>
                <c:pt idx="71">
                  <c:v>87.8</c:v>
                </c:pt>
                <c:pt idx="72">
                  <c:v>87.8</c:v>
                </c:pt>
                <c:pt idx="73">
                  <c:v>87.8</c:v>
                </c:pt>
                <c:pt idx="74">
                  <c:v>87.8</c:v>
                </c:pt>
                <c:pt idx="75">
                  <c:v>87.8</c:v>
                </c:pt>
                <c:pt idx="76">
                  <c:v>87.8</c:v>
                </c:pt>
                <c:pt idx="77">
                  <c:v>87.8</c:v>
                </c:pt>
                <c:pt idx="78">
                  <c:v>87.8</c:v>
                </c:pt>
                <c:pt idx="79">
                  <c:v>87.8</c:v>
                </c:pt>
                <c:pt idx="80">
                  <c:v>87.8</c:v>
                </c:pt>
                <c:pt idx="81">
                  <c:v>87.8</c:v>
                </c:pt>
                <c:pt idx="82">
                  <c:v>87.8</c:v>
                </c:pt>
                <c:pt idx="83">
                  <c:v>87.8</c:v>
                </c:pt>
                <c:pt idx="84">
                  <c:v>85.2</c:v>
                </c:pt>
                <c:pt idx="85">
                  <c:v>85.2</c:v>
                </c:pt>
                <c:pt idx="86">
                  <c:v>85.2</c:v>
                </c:pt>
                <c:pt idx="87">
                  <c:v>85.2</c:v>
                </c:pt>
                <c:pt idx="88">
                  <c:v>85.2</c:v>
                </c:pt>
                <c:pt idx="89">
                  <c:v>85.2</c:v>
                </c:pt>
                <c:pt idx="90">
                  <c:v>85.2</c:v>
                </c:pt>
                <c:pt idx="91">
                  <c:v>85.2</c:v>
                </c:pt>
                <c:pt idx="92">
                  <c:v>85.2</c:v>
                </c:pt>
                <c:pt idx="93">
                  <c:v>85.2</c:v>
                </c:pt>
                <c:pt idx="94">
                  <c:v>85.2</c:v>
                </c:pt>
                <c:pt idx="95">
                  <c:v>85.2</c:v>
                </c:pt>
                <c:pt idx="96">
                  <c:v>85.2</c:v>
                </c:pt>
                <c:pt idx="97">
                  <c:v>85.2</c:v>
                </c:pt>
                <c:pt idx="98">
                  <c:v>85.2</c:v>
                </c:pt>
                <c:pt idx="99">
                  <c:v>85.2</c:v>
                </c:pt>
                <c:pt idx="100">
                  <c:v>85.2</c:v>
                </c:pt>
                <c:pt idx="101">
                  <c:v>85.2</c:v>
                </c:pt>
                <c:pt idx="102">
                  <c:v>85.2</c:v>
                </c:pt>
                <c:pt idx="103">
                  <c:v>85.2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28888"/>
        <c:axId val="213229280"/>
      </c:scatterChart>
      <c:valAx>
        <c:axId val="213228888"/>
        <c:scaling>
          <c:orientation val="minMax"/>
          <c:max val="43742"/>
          <c:min val="43585"/>
        </c:scaling>
        <c:delete val="0"/>
        <c:axPos val="b"/>
        <c:numFmt formatCode="d\-m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29280"/>
        <c:crosses val="autoZero"/>
        <c:crossBetween val="midCat"/>
        <c:majorUnit val="17"/>
      </c:valAx>
      <c:valAx>
        <c:axId val="213229280"/>
        <c:scaling>
          <c:orientation val="minMax"/>
          <c:max val="90"/>
          <c:min val="5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>
                    <a:solidFill>
                      <a:sysClr val="windowText" lastClr="000000"/>
                    </a:solidFill>
                  </a:rPr>
                  <a:t>Temperature F°</a:t>
                </a:r>
              </a:p>
            </c:rich>
          </c:tx>
          <c:layout>
            <c:manualLayout>
              <c:xMode val="edge"/>
              <c:yMode val="edge"/>
              <c:x val="1.3888891926704271E-3"/>
              <c:y val="0.340766132681690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228888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436" y="0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r">
              <a:defRPr sz="1200"/>
            </a:lvl1pPr>
          </a:lstStyle>
          <a:p>
            <a:fld id="{F107091D-D449-4292-B284-62176FE6F038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89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436" y="8829989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r">
              <a:defRPr sz="1200"/>
            </a:lvl1pPr>
          </a:lstStyle>
          <a:p>
            <a:fld id="{2C6A55F3-414B-45E8-B3D0-658317DAA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77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/>
          <a:lstStyle>
            <a:lvl1pPr algn="r">
              <a:defRPr sz="1200"/>
            </a:lvl1pPr>
          </a:lstStyle>
          <a:p>
            <a:fld id="{8209EE54-1AB3-46BD-A1BC-ECCF56A18252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46" tIns="46623" rIns="93246" bIns="466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246" tIns="46623" rIns="93246" bIns="466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 anchor="b"/>
          <a:lstStyle>
            <a:lvl1pPr algn="r">
              <a:defRPr sz="1200"/>
            </a:lvl1pPr>
          </a:lstStyle>
          <a:p>
            <a:fld id="{72DF3908-978F-4FB0-AC43-2B183D06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4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02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295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904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Emsworth, pike island, </a:t>
            </a:r>
            <a:r>
              <a:rPr lang="en-US" dirty="0" err="1" smtClean="0"/>
              <a:t>meldahl</a:t>
            </a:r>
            <a:r>
              <a:rPr lang="en-US" dirty="0" smtClean="0"/>
              <a:t>, </a:t>
            </a:r>
            <a:r>
              <a:rPr lang="en-US" dirty="0" err="1" smtClean="0"/>
              <a:t>newburgh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23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39C27-0D2F-4F52-B1E8-A32FFC0113EB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2019 Monitoring Activities: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Summer Water Quality Conditions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Technical Committee Meeting</a:t>
            </a:r>
          </a:p>
          <a:p>
            <a:pPr algn="r"/>
            <a:r>
              <a:rPr lang="en-US" sz="2400" dirty="0" smtClean="0"/>
              <a:t>October 8-9, 2019</a:t>
            </a:r>
          </a:p>
          <a:p>
            <a:pPr algn="r"/>
            <a:r>
              <a:rPr lang="en-US" sz="2400" dirty="0" smtClean="0"/>
              <a:t>Agenda Item #7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8511800"/>
              </p:ext>
            </p:extLst>
          </p:nvPr>
        </p:nvGraphicFramePr>
        <p:xfrm>
          <a:off x="0" y="0"/>
          <a:ext cx="9143999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740041"/>
              </p:ext>
            </p:extLst>
          </p:nvPr>
        </p:nvGraphicFramePr>
        <p:xfrm>
          <a:off x="1" y="2438400"/>
          <a:ext cx="9143998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1022722"/>
              </p:ext>
            </p:extLst>
          </p:nvPr>
        </p:nvGraphicFramePr>
        <p:xfrm>
          <a:off x="0" y="4648200"/>
          <a:ext cx="9143999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609600" y="1905000"/>
            <a:ext cx="8305800" cy="0"/>
          </a:xfrm>
          <a:prstGeom prst="line">
            <a:avLst/>
          </a:prstGeom>
          <a:ln w="635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609600" y="3962400"/>
            <a:ext cx="8153400" cy="76200"/>
          </a:xfrm>
          <a:prstGeom prst="line">
            <a:avLst/>
          </a:prstGeom>
          <a:ln w="635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09600" y="6248400"/>
            <a:ext cx="8153400" cy="0"/>
          </a:xfrm>
          <a:prstGeom prst="line">
            <a:avLst/>
          </a:prstGeom>
          <a:ln w="63500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22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2348404"/>
              </p:ext>
            </p:extLst>
          </p:nvPr>
        </p:nvGraphicFramePr>
        <p:xfrm>
          <a:off x="1" y="0"/>
          <a:ext cx="9143999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546501"/>
              </p:ext>
            </p:extLst>
          </p:nvPr>
        </p:nvGraphicFramePr>
        <p:xfrm>
          <a:off x="1" y="2438400"/>
          <a:ext cx="9143999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338163"/>
              </p:ext>
            </p:extLst>
          </p:nvPr>
        </p:nvGraphicFramePr>
        <p:xfrm>
          <a:off x="2" y="4648200"/>
          <a:ext cx="9143998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72774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894229" y="152400"/>
            <a:ext cx="7391400" cy="5334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Clean Metals and Bimonthly Sampling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610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Metals and Bimonthly </a:t>
            </a:r>
            <a:r>
              <a:rPr lang="en-US" dirty="0" smtClean="0"/>
              <a:t>Parameters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475931"/>
              </p:ext>
            </p:extLst>
          </p:nvPr>
        </p:nvGraphicFramePr>
        <p:xfrm>
          <a:off x="609600" y="846138"/>
          <a:ext cx="2667000" cy="5972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67000"/>
              </a:tblGrid>
              <a:tr h="2446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Metals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Mercury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Aluminum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Chromium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Manganese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Nickel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Copper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Zinc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Arsenic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Selenium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Silver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Cadmium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Antimony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Thallium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Lead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Magnesium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Calcium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Iron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4464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Barium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733033"/>
              </p:ext>
            </p:extLst>
          </p:nvPr>
        </p:nvGraphicFramePr>
        <p:xfrm>
          <a:off x="4953000" y="1676400"/>
          <a:ext cx="3048000" cy="441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000"/>
              </a:tblGrid>
              <a:tr h="29051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Nutrients, Major Ions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Ammonia Nitrogen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Bromide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Chloride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Hardness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Nitrate-Nitrite Nitrogen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Phenols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Sulfate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Total Dissolved Solids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Total Kjeldahl Nitrogen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Total Organic Carbon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Total Phosphorus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9051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 Suspended Solids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Cyanide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41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5939041"/>
            <a:ext cx="259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Hg criteria: &gt;12ng/L</a:t>
            </a:r>
          </a:p>
          <a:p>
            <a:r>
              <a:rPr lang="en-US" sz="1600" dirty="0" smtClean="0"/>
              <a:t>WV Fe criteria: &gt;</a:t>
            </a:r>
            <a:r>
              <a:rPr lang="en-US" sz="1600" dirty="0"/>
              <a:t>1,500 </a:t>
            </a:r>
            <a:r>
              <a:rPr lang="en-US" sz="1600" dirty="0" smtClean="0"/>
              <a:t>µg/L</a:t>
            </a:r>
          </a:p>
          <a:p>
            <a:r>
              <a:rPr lang="en-US" sz="1600" dirty="0" smtClean="0"/>
              <a:t>KY Fe criteria: </a:t>
            </a:r>
            <a:r>
              <a:rPr lang="en-US" sz="1600" dirty="0"/>
              <a:t>&gt;</a:t>
            </a:r>
            <a:r>
              <a:rPr lang="en-US" sz="1600" dirty="0" smtClean="0"/>
              <a:t>3,500 µg/L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52400"/>
            <a:ext cx="5978757" cy="57866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4191000"/>
            <a:ext cx="4800600" cy="25545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15 random 500m sites per pool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Fish Community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Macroinvertebrate Community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Submerged Aquatic Vegetation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Paired Water Quality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Continuous DO &amp; Temp logger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Nutrients &amp; Chlorophyll 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Instream &amp; Riparian Habitat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91200" y="3200400"/>
            <a:ext cx="10668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R.C. Byrd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3649533"/>
            <a:ext cx="9906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Smithland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250929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902438" y="2209800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7145708" y="1793902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14800" y="2362200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14800" y="2254192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871294" y="2133600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72144" y="2522552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145281" y="2250216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058848" y="4318883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062456" y="2394664"/>
            <a:ext cx="152400" cy="152400"/>
          </a:xfrm>
          <a:prstGeom prst="ellipse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960438"/>
          </a:xfrm>
        </p:spPr>
        <p:txBody>
          <a:bodyPr/>
          <a:lstStyle/>
          <a:p>
            <a:r>
              <a:rPr lang="en-US" dirty="0" smtClean="0"/>
              <a:t>2019 Sampling Sites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481" y="1157763"/>
            <a:ext cx="1672871" cy="44715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3224" y="1502200"/>
            <a:ext cx="5421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  <a:latin typeface="+mj-lt"/>
              </a:rPr>
              <a:t>May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284569" y="1483114"/>
            <a:ext cx="52543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  <a:latin typeface="+mj-lt"/>
              </a:rPr>
              <a:t>June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28660" y="1480073"/>
            <a:ext cx="5670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  <a:latin typeface="+mj-lt"/>
              </a:rPr>
              <a:t>July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59349" y="3653335"/>
            <a:ext cx="68432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70C0"/>
                </a:solidFill>
                <a:latin typeface="+mj-lt"/>
              </a:rPr>
              <a:t>August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35674" y="3655579"/>
            <a:ext cx="107912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September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37282" y="228600"/>
            <a:ext cx="3915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+mj-lt"/>
              </a:rPr>
              <a:t>2019 </a:t>
            </a:r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Precipitation</a:t>
            </a:r>
          </a:p>
        </p:txBody>
      </p:sp>
      <p:pic>
        <p:nvPicPr>
          <p:cNvPr id="19" name="Content Placeholder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6" t="7110" r="5810" b="7592"/>
          <a:stretch/>
        </p:blipFill>
        <p:spPr>
          <a:xfrm>
            <a:off x="197239" y="1842289"/>
            <a:ext cx="2025563" cy="15313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1" t="7255" r="6263" b="7342"/>
          <a:stretch/>
        </p:blipFill>
        <p:spPr>
          <a:xfrm>
            <a:off x="2555976" y="1837668"/>
            <a:ext cx="2025563" cy="163167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8" t="8234" r="5959" b="7452"/>
          <a:stretch/>
        </p:blipFill>
        <p:spPr>
          <a:xfrm>
            <a:off x="4882864" y="1864795"/>
            <a:ext cx="2025563" cy="16020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0" t="7843" r="6414" b="6470"/>
          <a:stretch/>
        </p:blipFill>
        <p:spPr>
          <a:xfrm>
            <a:off x="197239" y="3946222"/>
            <a:ext cx="2025563" cy="16020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t="8235" r="6414" b="6471"/>
          <a:stretch/>
        </p:blipFill>
        <p:spPr>
          <a:xfrm>
            <a:off x="2487439" y="3950362"/>
            <a:ext cx="2057411" cy="159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5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581" y="304800"/>
            <a:ext cx="523220" cy="6248400"/>
          </a:xfrm>
          <a:prstGeom prst="rect">
            <a:avLst/>
          </a:prstGeom>
          <a:solidFill>
            <a:schemeClr val="accent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200" b="1" dirty="0" smtClean="0"/>
              <a:t>Average Monthly Streamflow May – September 2019</a:t>
            </a:r>
            <a:endParaRPr lang="en-US" sz="2200" b="1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3428853"/>
              </p:ext>
            </p:extLst>
          </p:nvPr>
        </p:nvGraphicFramePr>
        <p:xfrm>
          <a:off x="152400" y="0"/>
          <a:ext cx="8915402" cy="24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3310895"/>
              </p:ext>
            </p:extLst>
          </p:nvPr>
        </p:nvGraphicFramePr>
        <p:xfrm>
          <a:off x="152401" y="2362200"/>
          <a:ext cx="8915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576535"/>
              </p:ext>
            </p:extLst>
          </p:nvPr>
        </p:nvGraphicFramePr>
        <p:xfrm>
          <a:off x="228600" y="4648200"/>
          <a:ext cx="8763000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1656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Bacteria Sampling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480060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371600"/>
            <a:ext cx="48006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April thru October</a:t>
            </a:r>
          </a:p>
          <a:p>
            <a:pPr>
              <a:buFont typeface="Arial" pitchFamily="34" charset="0"/>
              <a:buChar char="•"/>
            </a:pPr>
            <a:endParaRPr lang="en-US" sz="7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5 rounds monthly</a:t>
            </a:r>
          </a:p>
          <a:p>
            <a:pPr>
              <a:buFont typeface="Arial" pitchFamily="34" charset="0"/>
              <a:buChar char="•"/>
            </a:pPr>
            <a:endParaRPr lang="en-US" sz="7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Analyzed for </a:t>
            </a:r>
            <a:r>
              <a:rPr lang="en-US" sz="2400" b="1" i="1" dirty="0" smtClean="0"/>
              <a:t>E. coli.</a:t>
            </a:r>
          </a:p>
          <a:p>
            <a:pPr>
              <a:buFont typeface="Arial" pitchFamily="34" charset="0"/>
              <a:buChar char="•"/>
            </a:pPr>
            <a:endParaRPr lang="en-US" sz="700" b="1" i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Criteria: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err="1" smtClean="0"/>
              <a:t>GeoMean</a:t>
            </a:r>
            <a:r>
              <a:rPr lang="en-US" sz="2400" b="1" dirty="0" smtClean="0"/>
              <a:t>: </a:t>
            </a:r>
            <a:r>
              <a:rPr lang="en-US" sz="2400" b="1" dirty="0"/>
              <a:t>130 CFU/100mL</a:t>
            </a:r>
            <a:endParaRPr lang="en-US" sz="2400" b="1" dirty="0" smtClean="0"/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/>
              <a:t>Single Sample: 240 CFU/100mL</a:t>
            </a:r>
            <a:endParaRPr lang="en-US" sz="2400" b="1" dirty="0"/>
          </a:p>
          <a:p>
            <a:pPr lvl="1">
              <a:buFont typeface="Arial" pitchFamily="34" charset="0"/>
              <a:buChar char="•"/>
            </a:pPr>
            <a:endParaRPr lang="en-US" sz="24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1429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Bacteria Monitoring</a:t>
            </a:r>
            <a:endParaRPr lang="en-US" sz="4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938804"/>
              </p:ext>
            </p:extLst>
          </p:nvPr>
        </p:nvGraphicFramePr>
        <p:xfrm>
          <a:off x="457200" y="4495800"/>
          <a:ext cx="8458197" cy="1524000"/>
        </p:xfrm>
        <a:graphic>
          <a:graphicData uri="http://schemas.openxmlformats.org/drawingml/2006/table">
            <a:tbl>
              <a:tblPr/>
              <a:tblGrid>
                <a:gridCol w="2057400"/>
                <a:gridCol w="1142999"/>
                <a:gridCol w="1003774"/>
                <a:gridCol w="1146592"/>
                <a:gridCol w="1046889"/>
                <a:gridCol w="1013654"/>
                <a:gridCol w="1046889"/>
              </a:tblGrid>
              <a:tr h="5899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Percent</a:t>
                      </a:r>
                      <a:r>
                        <a:rPr lang="en-US" sz="14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Exceeded                     April-September 2019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73" marR="64673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Pittsburgh*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Wheeling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Huntington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Cincinnati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Louisville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Evansville</a:t>
                      </a:r>
                      <a:endParaRPr lang="en-US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67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Monthly Geometric Mean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NA *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67%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67%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50%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67%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50%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46703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baseline="0" dirty="0" smtClean="0">
                          <a:latin typeface="Calibri"/>
                          <a:ea typeface="Calibri"/>
                          <a:cs typeface="Times New Roman"/>
                        </a:rPr>
                        <a:t>Single Sample</a:t>
                      </a:r>
                      <a:endParaRPr lang="en-U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35%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 37%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33%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 30%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 33%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/>
                          <a:ea typeface="Calibri"/>
                          <a:cs typeface="Times New Roman"/>
                        </a:rPr>
                        <a:t> 27%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600200"/>
            <a:ext cx="3810000" cy="2819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0960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*Less than 5 samples were collected due to weather/equipment issues-no       </a:t>
            </a:r>
          </a:p>
          <a:p>
            <a:r>
              <a:rPr lang="en-US" b="1" dirty="0"/>
              <a:t>  Geometric Mean was calculated for those months. </a:t>
            </a:r>
          </a:p>
        </p:txBody>
      </p:sp>
    </p:spTree>
    <p:extLst>
      <p:ext uri="{BB962C8B-B14F-4D97-AF65-F5344CB8AC3E}">
        <p14:creationId xmlns:p14="http://schemas.microsoft.com/office/powerpoint/2010/main" val="234237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419600" y="1524000"/>
            <a:ext cx="373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Cincinnati we also analyze for </a:t>
            </a:r>
            <a:r>
              <a:rPr lang="en-US" i="1" dirty="0" smtClean="0"/>
              <a:t>E.coli</a:t>
            </a:r>
            <a:r>
              <a:rPr lang="en-US" dirty="0" smtClean="0"/>
              <a:t>/Total Coliform using Colilert at three cross-sections (nine sites) weekly.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4495800"/>
            <a:ext cx="441960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u="sng" dirty="0" smtClean="0"/>
              <a:t>Special Events</a:t>
            </a:r>
          </a:p>
          <a:p>
            <a:endParaRPr lang="en-US" sz="1000" dirty="0" smtClean="0"/>
          </a:p>
          <a:p>
            <a:r>
              <a:rPr lang="en-US" sz="2400" dirty="0" smtClean="0"/>
              <a:t>1.  </a:t>
            </a:r>
            <a:r>
              <a:rPr lang="en-US" sz="2400" dirty="0" err="1" smtClean="0"/>
              <a:t>Paddlefest</a:t>
            </a:r>
            <a:endParaRPr lang="en-US" sz="2400" dirty="0" smtClean="0"/>
          </a:p>
          <a:p>
            <a:r>
              <a:rPr lang="en-US" sz="2400" dirty="0" smtClean="0"/>
              <a:t>2.  The Great Ohio River Swim</a:t>
            </a:r>
            <a:endParaRPr lang="en-US" sz="2400" dirty="0"/>
          </a:p>
          <a:p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000" dirty="0" smtClean="0"/>
              <a:t>* Cancelled due to HAB</a:t>
            </a:r>
            <a:r>
              <a:rPr lang="en-US" dirty="0" smtClean="0"/>
              <a:t> </a:t>
            </a:r>
          </a:p>
        </p:txBody>
      </p:sp>
      <p:pic>
        <p:nvPicPr>
          <p:cNvPr id="2054" name="Picture 6" descr="T:\Projects\WSPollutionRed\Images\Bacteria sampling 2006\DSCN02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871478"/>
            <a:ext cx="2819400" cy="3276600"/>
          </a:xfrm>
          <a:prstGeom prst="rect">
            <a:avLst/>
          </a:prstGeom>
          <a:noFill/>
        </p:spPr>
      </p:pic>
      <p:sp>
        <p:nvSpPr>
          <p:cNvPr id="8" name="Title 7"/>
          <p:cNvSpPr>
            <a:spLocks noGrp="1"/>
          </p:cNvSpPr>
          <p:nvPr>
            <p:ph type="ctrTitle" idx="4294967295"/>
          </p:nvPr>
        </p:nvSpPr>
        <p:spPr>
          <a:xfrm>
            <a:off x="0" y="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          Bacteria Monitoring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543300"/>
            <a:ext cx="4648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80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D.O. and Temperature Monitoring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Dissolved Oxygen </a:t>
            </a:r>
            <a:r>
              <a:rPr lang="en-US" sz="4900" dirty="0" smtClean="0"/>
              <a:t>and</a:t>
            </a:r>
            <a:r>
              <a:rPr lang="en-US" dirty="0" smtClean="0"/>
              <a:t> Temperature Monitoring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828800"/>
            <a:ext cx="8458200" cy="160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152400" y="1600200"/>
            <a:ext cx="5715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Dissolved Oxygen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Monitored by the Army Corp of Engineers, electric utility/hydropower agencies and ORSANCO for the assessment of aquatic life use. </a:t>
            </a:r>
          </a:p>
          <a:p>
            <a:pPr>
              <a:buFont typeface="Arial" pitchFamily="34" charset="0"/>
              <a:buChar char="•"/>
            </a:pPr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Markland had multiple days that fell below 5.0 mg/L.</a:t>
            </a:r>
          </a:p>
          <a:p>
            <a:pPr>
              <a:buFont typeface="Arial" pitchFamily="34" charset="0"/>
              <a:buChar char="•"/>
            </a:pPr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Smithland had one day that fell below 5.0mg/L</a:t>
            </a:r>
            <a:r>
              <a:rPr lang="en-US" dirty="0"/>
              <a:t>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sz="1000" dirty="0" smtClean="0"/>
          </a:p>
          <a:p>
            <a:pPr>
              <a:buFont typeface="Arial" pitchFamily="34" charset="0"/>
              <a:buChar char="•"/>
            </a:pPr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Temperature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allowable temperature varies each month and ranges from 71°-89°F. </a:t>
            </a:r>
          </a:p>
          <a:p>
            <a:pPr>
              <a:buFont typeface="Arial" pitchFamily="34" charset="0"/>
              <a:buChar char="•"/>
            </a:pPr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Temperatures did not exceeded the criteria at Montgomery and Markland. </a:t>
            </a:r>
          </a:p>
          <a:p>
            <a:pPr>
              <a:buFont typeface="Arial" pitchFamily="34" charset="0"/>
              <a:buChar char="•"/>
            </a:pPr>
            <a:endParaRPr lang="en-US" sz="1000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Smithland had four days in the end of June that exceeded the criteria.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1752600"/>
            <a:ext cx="2952750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3965</TotalTime>
  <Words>472</Words>
  <Application>Microsoft Office PowerPoint</Application>
  <PresentationFormat>On-screen Show (4:3)</PresentationFormat>
  <Paragraphs>145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2019 Monitoring Activities: Summer Water Quality Conditions</vt:lpstr>
      <vt:lpstr>2019 Sampling Sites</vt:lpstr>
      <vt:lpstr>PowerPoint Presentation</vt:lpstr>
      <vt:lpstr>PowerPoint Presentation</vt:lpstr>
      <vt:lpstr>Bacteria Sampling</vt:lpstr>
      <vt:lpstr>Bacteria Monitoring</vt:lpstr>
      <vt:lpstr>          Bacteria Monitoring</vt:lpstr>
      <vt:lpstr>PowerPoint Presentation</vt:lpstr>
      <vt:lpstr>Dissolved Oxygen and Temperature Monitoring  </vt:lpstr>
      <vt:lpstr>PowerPoint Presentation</vt:lpstr>
      <vt:lpstr>PowerPoint Presentation</vt:lpstr>
      <vt:lpstr>PowerPoint Presentation</vt:lpstr>
      <vt:lpstr>Metals and Bimonthly Parameters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Periphyton Pilot Study</dc:title>
  <dc:creator>Stacey L. Cochran</dc:creator>
  <cp:lastModifiedBy>ORSANCO 32</cp:lastModifiedBy>
  <cp:revision>361</cp:revision>
  <cp:lastPrinted>2016-09-30T19:27:25Z</cp:lastPrinted>
  <dcterms:created xsi:type="dcterms:W3CDTF">2012-10-03T13:35:40Z</dcterms:created>
  <dcterms:modified xsi:type="dcterms:W3CDTF">2019-10-08T16:01:11Z</dcterms:modified>
</cp:coreProperties>
</file>