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4" r:id="rId2"/>
    <p:sldId id="326" r:id="rId3"/>
    <p:sldId id="281" r:id="rId4"/>
    <p:sldId id="300" r:id="rId5"/>
    <p:sldId id="361" r:id="rId6"/>
    <p:sldId id="282" r:id="rId7"/>
    <p:sldId id="362" r:id="rId8"/>
    <p:sldId id="260" r:id="rId9"/>
    <p:sldId id="358" r:id="rId10"/>
    <p:sldId id="359" r:id="rId11"/>
    <p:sldId id="265" r:id="rId12"/>
    <p:sldId id="336" r:id="rId13"/>
    <p:sldId id="343" r:id="rId14"/>
    <p:sldId id="363" r:id="rId15"/>
    <p:sldId id="364" r:id="rId16"/>
    <p:sldId id="365" r:id="rId17"/>
    <p:sldId id="366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aximized">
    <p:restoredLeft sz="15620"/>
    <p:restoredTop sz="92529" autoAdjust="0"/>
  </p:normalViewPr>
  <p:slideViewPr>
    <p:cSldViewPr>
      <p:cViewPr varScale="1">
        <p:scale>
          <a:sx n="67" d="100"/>
          <a:sy n="67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ummer%202015\DO-Temp%202016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ummer%202015\DO-Temp%202016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Summer%202015\DO-Temp%20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acey\Documents\TEC\Summer%202015\Avg%20Flow%20201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acey\Documents\TEC\Summer%202015\Avg%20Flow%20201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tacey\Documents\TEC\Summer%202015\Avg%20Flow%202015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Summer%202015\DO-Temp%202016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Summer%202015\DO-Temp%202016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Summer%202015\DO-Temp%20201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Pittsburgh (ORM 13)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0333523276695707"/>
          <c:y val="0.19480351414406533"/>
          <c:w val="0.85980176820002763"/>
          <c:h val="0.68921660834062359"/>
        </c:manualLayout>
      </c:layout>
      <c:barChart>
        <c:barDir val="col"/>
        <c:grouping val="clustered"/>
        <c:ser>
          <c:idx val="0"/>
          <c:order val="0"/>
          <c:tx>
            <c:strRef>
              <c:f>Sheet1!$H$1</c:f>
              <c:strCache>
                <c:ptCount val="1"/>
                <c:pt idx="0">
                  <c:v>Observed</c:v>
                </c:pt>
              </c:strCache>
            </c:strRef>
          </c:tx>
          <c:cat>
            <c:strRef>
              <c:f>Sheet1!$G$2:$G$5</c:f>
              <c:strCache>
                <c:ptCount val="4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</c:strCache>
            </c:strRef>
          </c:cat>
          <c:val>
            <c:numRef>
              <c:f>Sheet1!$H$2:$H$5</c:f>
              <c:numCache>
                <c:formatCode>0.0</c:formatCode>
                <c:ptCount val="4"/>
                <c:pt idx="0">
                  <c:v>43</c:v>
                </c:pt>
                <c:pt idx="1">
                  <c:v>18.100000000000001</c:v>
                </c:pt>
                <c:pt idx="2">
                  <c:v>10.8</c:v>
                </c:pt>
                <c:pt idx="3" formatCode="0.00">
                  <c:v>10.8</c:v>
                </c:pt>
              </c:numCache>
            </c:numRef>
          </c:val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Long-Term</c:v>
                </c:pt>
              </c:strCache>
            </c:strRef>
          </c:tx>
          <c:cat>
            <c:strRef>
              <c:f>Sheet1!$G$2:$G$5</c:f>
              <c:strCache>
                <c:ptCount val="4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</c:strCache>
            </c:strRef>
          </c:cat>
          <c:val>
            <c:numRef>
              <c:f>Sheet1!$I$2:$I$5</c:f>
              <c:numCache>
                <c:formatCode>General</c:formatCode>
                <c:ptCount val="4"/>
                <c:pt idx="0">
                  <c:v>37.9</c:v>
                </c:pt>
                <c:pt idx="1">
                  <c:v>25.6</c:v>
                </c:pt>
                <c:pt idx="2">
                  <c:v>17.8</c:v>
                </c:pt>
                <c:pt idx="3">
                  <c:v>14.5</c:v>
                </c:pt>
              </c:numCache>
            </c:numRef>
          </c:val>
        </c:ser>
        <c:dLbls/>
        <c:axId val="46608768"/>
        <c:axId val="46610304"/>
      </c:barChart>
      <c:catAx>
        <c:axId val="46608768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6610304"/>
        <c:crosses val="autoZero"/>
        <c:auto val="1"/>
        <c:lblAlgn val="ctr"/>
        <c:lblOffset val="100"/>
      </c:catAx>
      <c:valAx>
        <c:axId val="46610304"/>
        <c:scaling>
          <c:orientation val="minMax"/>
          <c:max val="50"/>
          <c:min val="10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 dirty="0"/>
                  <a:t>Average Monthly Flow (</a:t>
                </a:r>
                <a:r>
                  <a:rPr lang="en-US" sz="1100" dirty="0" err="1"/>
                  <a:t>Kcfs</a:t>
                </a:r>
                <a:r>
                  <a:rPr lang="en-US" sz="1100" dirty="0"/>
                  <a:t>)</a:t>
                </a:r>
              </a:p>
            </c:rich>
          </c:tx>
          <c:layout>
            <c:manualLayout>
              <c:xMode val="edge"/>
              <c:yMode val="edge"/>
              <c:x val="3.5379012256495465E-2"/>
              <c:y val="0.1356637879942427"/>
            </c:manualLayout>
          </c:layout>
        </c:title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6608768"/>
        <c:crosses val="autoZero"/>
        <c:crossBetween val="between"/>
        <c:majorUnit val="5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66927735184417914"/>
          <c:y val="0.18705818022747212"/>
          <c:w val="0.29563492885757708"/>
          <c:h val="0.10724919801691468"/>
        </c:manualLayout>
      </c:layout>
    </c:legend>
    <c:plotVisOnly val="1"/>
    <c:dispBlanksAs val="gap"/>
  </c:chart>
  <c:spPr>
    <a:ln w="3175">
      <a:solidFill>
        <a:schemeClr val="tx1"/>
      </a:solidFill>
    </a:ln>
  </c:sp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Montgomery (31.7) Temperature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'Mont data'!$A$1</c:f>
              <c:strCache>
                <c:ptCount val="1"/>
                <c:pt idx="0">
                  <c:v>Montgomery (31.7) Dissolved Oxygen</c:v>
                </c:pt>
              </c:strCache>
            </c:strRef>
          </c:tx>
          <c:spPr>
            <a:ln w="28575">
              <a:noFill/>
            </a:ln>
          </c:spPr>
          <c:xVal>
            <c:numRef>
              <c:f>'Mont data'!$A$3:$A$100</c:f>
              <c:numCache>
                <c:formatCode>d\-mmm</c:formatCode>
                <c:ptCount val="98"/>
                <c:pt idx="0">
                  <c:v>42493</c:v>
                </c:pt>
                <c:pt idx="1">
                  <c:v>42495</c:v>
                </c:pt>
                <c:pt idx="2">
                  <c:v>42496</c:v>
                </c:pt>
                <c:pt idx="3">
                  <c:v>42499</c:v>
                </c:pt>
                <c:pt idx="4">
                  <c:v>42500</c:v>
                </c:pt>
                <c:pt idx="5">
                  <c:v>42501</c:v>
                </c:pt>
                <c:pt idx="6">
                  <c:v>42502</c:v>
                </c:pt>
                <c:pt idx="7">
                  <c:v>42503</c:v>
                </c:pt>
                <c:pt idx="8">
                  <c:v>42506</c:v>
                </c:pt>
                <c:pt idx="9">
                  <c:v>42509</c:v>
                </c:pt>
                <c:pt idx="10">
                  <c:v>42510</c:v>
                </c:pt>
                <c:pt idx="11">
                  <c:v>42513</c:v>
                </c:pt>
                <c:pt idx="12">
                  <c:v>42514</c:v>
                </c:pt>
                <c:pt idx="13">
                  <c:v>42516</c:v>
                </c:pt>
                <c:pt idx="14">
                  <c:v>42517</c:v>
                </c:pt>
                <c:pt idx="15">
                  <c:v>42521</c:v>
                </c:pt>
                <c:pt idx="16">
                  <c:v>42522</c:v>
                </c:pt>
                <c:pt idx="17">
                  <c:v>42523</c:v>
                </c:pt>
                <c:pt idx="18">
                  <c:v>42524</c:v>
                </c:pt>
                <c:pt idx="19">
                  <c:v>42527</c:v>
                </c:pt>
                <c:pt idx="20">
                  <c:v>42528</c:v>
                </c:pt>
                <c:pt idx="21">
                  <c:v>42529</c:v>
                </c:pt>
                <c:pt idx="22">
                  <c:v>42530</c:v>
                </c:pt>
                <c:pt idx="23">
                  <c:v>42531</c:v>
                </c:pt>
                <c:pt idx="24">
                  <c:v>42534</c:v>
                </c:pt>
                <c:pt idx="25">
                  <c:v>42535</c:v>
                </c:pt>
                <c:pt idx="26">
                  <c:v>42536</c:v>
                </c:pt>
                <c:pt idx="27">
                  <c:v>42537</c:v>
                </c:pt>
                <c:pt idx="28">
                  <c:v>42538</c:v>
                </c:pt>
                <c:pt idx="29">
                  <c:v>42541</c:v>
                </c:pt>
                <c:pt idx="30">
                  <c:v>42542</c:v>
                </c:pt>
                <c:pt idx="31">
                  <c:v>42543</c:v>
                </c:pt>
                <c:pt idx="32">
                  <c:v>42545</c:v>
                </c:pt>
                <c:pt idx="33">
                  <c:v>42548</c:v>
                </c:pt>
                <c:pt idx="34">
                  <c:v>42549</c:v>
                </c:pt>
                <c:pt idx="35">
                  <c:v>42550</c:v>
                </c:pt>
                <c:pt idx="36">
                  <c:v>42551</c:v>
                </c:pt>
                <c:pt idx="37">
                  <c:v>42552</c:v>
                </c:pt>
                <c:pt idx="38">
                  <c:v>42556</c:v>
                </c:pt>
                <c:pt idx="39">
                  <c:v>42557</c:v>
                </c:pt>
                <c:pt idx="40">
                  <c:v>42558</c:v>
                </c:pt>
                <c:pt idx="41">
                  <c:v>42559</c:v>
                </c:pt>
                <c:pt idx="42">
                  <c:v>42562</c:v>
                </c:pt>
                <c:pt idx="43">
                  <c:v>42563</c:v>
                </c:pt>
                <c:pt idx="44">
                  <c:v>42564</c:v>
                </c:pt>
                <c:pt idx="45">
                  <c:v>42565</c:v>
                </c:pt>
                <c:pt idx="46">
                  <c:v>42566</c:v>
                </c:pt>
                <c:pt idx="47">
                  <c:v>42569</c:v>
                </c:pt>
                <c:pt idx="48">
                  <c:v>42570</c:v>
                </c:pt>
                <c:pt idx="49">
                  <c:v>42571</c:v>
                </c:pt>
                <c:pt idx="50">
                  <c:v>42572</c:v>
                </c:pt>
                <c:pt idx="51">
                  <c:v>42573</c:v>
                </c:pt>
                <c:pt idx="52">
                  <c:v>42576</c:v>
                </c:pt>
                <c:pt idx="53">
                  <c:v>42577</c:v>
                </c:pt>
                <c:pt idx="54">
                  <c:v>42578</c:v>
                </c:pt>
                <c:pt idx="55">
                  <c:v>42579</c:v>
                </c:pt>
                <c:pt idx="56">
                  <c:v>42580</c:v>
                </c:pt>
                <c:pt idx="57">
                  <c:v>42583</c:v>
                </c:pt>
                <c:pt idx="58">
                  <c:v>42585</c:v>
                </c:pt>
                <c:pt idx="59">
                  <c:v>42586</c:v>
                </c:pt>
                <c:pt idx="60">
                  <c:v>42587</c:v>
                </c:pt>
                <c:pt idx="61">
                  <c:v>42590</c:v>
                </c:pt>
                <c:pt idx="62">
                  <c:v>42591</c:v>
                </c:pt>
                <c:pt idx="63">
                  <c:v>42592</c:v>
                </c:pt>
                <c:pt idx="64">
                  <c:v>42593</c:v>
                </c:pt>
                <c:pt idx="65">
                  <c:v>42594</c:v>
                </c:pt>
                <c:pt idx="66">
                  <c:v>42597</c:v>
                </c:pt>
                <c:pt idx="67">
                  <c:v>42598</c:v>
                </c:pt>
                <c:pt idx="68">
                  <c:v>42599</c:v>
                </c:pt>
                <c:pt idx="69">
                  <c:v>42600</c:v>
                </c:pt>
                <c:pt idx="70">
                  <c:v>42601</c:v>
                </c:pt>
                <c:pt idx="71">
                  <c:v>42604</c:v>
                </c:pt>
                <c:pt idx="72">
                  <c:v>42605</c:v>
                </c:pt>
                <c:pt idx="73">
                  <c:v>42606</c:v>
                </c:pt>
                <c:pt idx="74">
                  <c:v>42607</c:v>
                </c:pt>
                <c:pt idx="75">
                  <c:v>42608</c:v>
                </c:pt>
                <c:pt idx="76">
                  <c:v>42611</c:v>
                </c:pt>
                <c:pt idx="77">
                  <c:v>42612</c:v>
                </c:pt>
                <c:pt idx="78">
                  <c:v>42614</c:v>
                </c:pt>
                <c:pt idx="79">
                  <c:v>42615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42625</c:v>
                </c:pt>
                <c:pt idx="85">
                  <c:v>42626</c:v>
                </c:pt>
                <c:pt idx="86">
                  <c:v>42627</c:v>
                </c:pt>
                <c:pt idx="87">
                  <c:v>42628</c:v>
                </c:pt>
                <c:pt idx="88">
                  <c:v>42629</c:v>
                </c:pt>
                <c:pt idx="89">
                  <c:v>42632</c:v>
                </c:pt>
                <c:pt idx="90">
                  <c:v>42633</c:v>
                </c:pt>
                <c:pt idx="91">
                  <c:v>42634</c:v>
                </c:pt>
                <c:pt idx="92">
                  <c:v>42635</c:v>
                </c:pt>
                <c:pt idx="93">
                  <c:v>42639</c:v>
                </c:pt>
                <c:pt idx="94">
                  <c:v>42640</c:v>
                </c:pt>
                <c:pt idx="95">
                  <c:v>42641</c:v>
                </c:pt>
                <c:pt idx="96">
                  <c:v>42642</c:v>
                </c:pt>
                <c:pt idx="97">
                  <c:v>42643</c:v>
                </c:pt>
              </c:numCache>
            </c:numRef>
          </c:xVal>
          <c:yVal>
            <c:numRef>
              <c:f>'Mont data'!$C$3:$C$100</c:f>
              <c:numCache>
                <c:formatCode>0.00</c:formatCode>
                <c:ptCount val="98"/>
                <c:pt idx="0">
                  <c:v>61.52</c:v>
                </c:pt>
                <c:pt idx="1">
                  <c:v>62.06</c:v>
                </c:pt>
                <c:pt idx="2">
                  <c:v>61.879999999999995</c:v>
                </c:pt>
                <c:pt idx="3">
                  <c:v>60.8</c:v>
                </c:pt>
                <c:pt idx="4">
                  <c:v>60.44</c:v>
                </c:pt>
                <c:pt idx="5">
                  <c:v>59.900000000000006</c:v>
                </c:pt>
                <c:pt idx="6">
                  <c:v>60.08</c:v>
                </c:pt>
                <c:pt idx="7">
                  <c:v>60.08</c:v>
                </c:pt>
                <c:pt idx="8">
                  <c:v>61.339999999999996</c:v>
                </c:pt>
                <c:pt idx="9">
                  <c:v>59.36</c:v>
                </c:pt>
                <c:pt idx="10">
                  <c:v>0</c:v>
                </c:pt>
                <c:pt idx="11">
                  <c:v>60.8</c:v>
                </c:pt>
                <c:pt idx="12">
                  <c:v>59.900000000000006</c:v>
                </c:pt>
                <c:pt idx="13">
                  <c:v>62.24</c:v>
                </c:pt>
                <c:pt idx="14">
                  <c:v>64.039999999999992</c:v>
                </c:pt>
                <c:pt idx="15">
                  <c:v>69.800000000000011</c:v>
                </c:pt>
                <c:pt idx="16">
                  <c:v>71.240000000000023</c:v>
                </c:pt>
                <c:pt idx="17">
                  <c:v>72.319999999999993</c:v>
                </c:pt>
                <c:pt idx="18">
                  <c:v>72.86</c:v>
                </c:pt>
                <c:pt idx="19">
                  <c:v>73.940000000000012</c:v>
                </c:pt>
                <c:pt idx="20">
                  <c:v>74.11999999999999</c:v>
                </c:pt>
                <c:pt idx="21">
                  <c:v>74.300000000000011</c:v>
                </c:pt>
                <c:pt idx="22">
                  <c:v>73.940000000000012</c:v>
                </c:pt>
                <c:pt idx="23">
                  <c:v>72.679999999999993</c:v>
                </c:pt>
                <c:pt idx="24">
                  <c:v>74.48</c:v>
                </c:pt>
                <c:pt idx="25">
                  <c:v>74.48</c:v>
                </c:pt>
                <c:pt idx="26">
                  <c:v>75.2</c:v>
                </c:pt>
                <c:pt idx="27">
                  <c:v>75.02</c:v>
                </c:pt>
                <c:pt idx="28">
                  <c:v>74.48</c:v>
                </c:pt>
                <c:pt idx="29">
                  <c:v>75.92</c:v>
                </c:pt>
                <c:pt idx="30">
                  <c:v>77.36</c:v>
                </c:pt>
                <c:pt idx="31">
                  <c:v>77.72</c:v>
                </c:pt>
                <c:pt idx="32">
                  <c:v>77.179999999999993</c:v>
                </c:pt>
                <c:pt idx="33">
                  <c:v>79.52</c:v>
                </c:pt>
                <c:pt idx="34">
                  <c:v>79.88</c:v>
                </c:pt>
                <c:pt idx="35">
                  <c:v>80.06</c:v>
                </c:pt>
                <c:pt idx="36">
                  <c:v>79.52</c:v>
                </c:pt>
                <c:pt idx="37">
                  <c:v>79.52</c:v>
                </c:pt>
                <c:pt idx="38">
                  <c:v>76.819999999999993</c:v>
                </c:pt>
                <c:pt idx="39">
                  <c:v>76.819999999999993</c:v>
                </c:pt>
                <c:pt idx="40">
                  <c:v>77.36</c:v>
                </c:pt>
                <c:pt idx="41">
                  <c:v>78.259999999999991</c:v>
                </c:pt>
                <c:pt idx="42">
                  <c:v>79.16</c:v>
                </c:pt>
                <c:pt idx="43">
                  <c:v>78.98</c:v>
                </c:pt>
                <c:pt idx="44">
                  <c:v>79.52</c:v>
                </c:pt>
                <c:pt idx="45">
                  <c:v>79.88</c:v>
                </c:pt>
                <c:pt idx="46">
                  <c:v>80.240000000000023</c:v>
                </c:pt>
                <c:pt idx="47">
                  <c:v>82.039999999999992</c:v>
                </c:pt>
                <c:pt idx="48">
                  <c:v>81.679999999999993</c:v>
                </c:pt>
                <c:pt idx="49">
                  <c:v>82.759999999999991</c:v>
                </c:pt>
                <c:pt idx="50">
                  <c:v>83.11999999999999</c:v>
                </c:pt>
                <c:pt idx="51">
                  <c:v>82.22</c:v>
                </c:pt>
                <c:pt idx="52">
                  <c:v>83.300000000000011</c:v>
                </c:pt>
                <c:pt idx="53">
                  <c:v>83.11999999999999</c:v>
                </c:pt>
                <c:pt idx="54">
                  <c:v>84.38</c:v>
                </c:pt>
                <c:pt idx="55">
                  <c:v>85.28</c:v>
                </c:pt>
                <c:pt idx="56">
                  <c:v>83.84</c:v>
                </c:pt>
                <c:pt idx="57">
                  <c:v>83.300000000000011</c:v>
                </c:pt>
                <c:pt idx="58">
                  <c:v>83.84</c:v>
                </c:pt>
                <c:pt idx="59">
                  <c:v>82.759999999999991</c:v>
                </c:pt>
                <c:pt idx="60">
                  <c:v>82.759999999999991</c:v>
                </c:pt>
                <c:pt idx="61">
                  <c:v>83.11999999999999</c:v>
                </c:pt>
                <c:pt idx="62">
                  <c:v>82.940000000000012</c:v>
                </c:pt>
                <c:pt idx="63">
                  <c:v>82.4</c:v>
                </c:pt>
                <c:pt idx="64">
                  <c:v>82.759999999999991</c:v>
                </c:pt>
                <c:pt idx="65">
                  <c:v>84.02</c:v>
                </c:pt>
                <c:pt idx="66">
                  <c:v>83.66</c:v>
                </c:pt>
                <c:pt idx="67">
                  <c:v>83.84</c:v>
                </c:pt>
                <c:pt idx="68">
                  <c:v>84.02</c:v>
                </c:pt>
                <c:pt idx="69">
                  <c:v>83.48</c:v>
                </c:pt>
                <c:pt idx="70">
                  <c:v>82.4</c:v>
                </c:pt>
                <c:pt idx="71">
                  <c:v>82.4</c:v>
                </c:pt>
                <c:pt idx="72">
                  <c:v>81.5</c:v>
                </c:pt>
                <c:pt idx="73">
                  <c:v>81.319999999999993</c:v>
                </c:pt>
                <c:pt idx="74">
                  <c:v>81.319999999999993</c:v>
                </c:pt>
                <c:pt idx="75">
                  <c:v>80.599999999999994</c:v>
                </c:pt>
                <c:pt idx="76">
                  <c:v>82.759999999999991</c:v>
                </c:pt>
                <c:pt idx="77">
                  <c:v>83.300000000000011</c:v>
                </c:pt>
                <c:pt idx="78">
                  <c:v>81.679999999999993</c:v>
                </c:pt>
                <c:pt idx="79">
                  <c:v>81.679999999999993</c:v>
                </c:pt>
                <c:pt idx="80">
                  <c:v>80.06</c:v>
                </c:pt>
                <c:pt idx="81">
                  <c:v>79.52</c:v>
                </c:pt>
                <c:pt idx="82">
                  <c:v>79.7</c:v>
                </c:pt>
                <c:pt idx="83">
                  <c:v>79.34</c:v>
                </c:pt>
                <c:pt idx="84">
                  <c:v>79.52</c:v>
                </c:pt>
                <c:pt idx="85">
                  <c:v>79.52</c:v>
                </c:pt>
                <c:pt idx="86">
                  <c:v>78.800000000000011</c:v>
                </c:pt>
                <c:pt idx="87">
                  <c:v>78.440000000000012</c:v>
                </c:pt>
                <c:pt idx="88">
                  <c:v>77.72</c:v>
                </c:pt>
                <c:pt idx="89">
                  <c:v>76.819999999999993</c:v>
                </c:pt>
                <c:pt idx="90">
                  <c:v>77.72</c:v>
                </c:pt>
                <c:pt idx="91">
                  <c:v>77.539999999999992</c:v>
                </c:pt>
                <c:pt idx="92">
                  <c:v>78.440000000000012</c:v>
                </c:pt>
                <c:pt idx="93">
                  <c:v>77.36</c:v>
                </c:pt>
                <c:pt idx="94">
                  <c:v>76.28</c:v>
                </c:pt>
                <c:pt idx="95">
                  <c:v>75.92</c:v>
                </c:pt>
                <c:pt idx="96">
                  <c:v>75.02</c:v>
                </c:pt>
                <c:pt idx="97">
                  <c:v>74.11999999999999</c:v>
                </c:pt>
              </c:numCache>
            </c:numRef>
          </c:yVal>
        </c:ser>
        <c:dLbls/>
        <c:axId val="3756416"/>
        <c:axId val="3757952"/>
      </c:scatterChart>
      <c:valAx>
        <c:axId val="3756416"/>
        <c:scaling>
          <c:orientation val="minMax"/>
          <c:max val="42652"/>
          <c:min val="42493"/>
        </c:scaling>
        <c:axPos val="b"/>
        <c:numFmt formatCode="d\-mmm" sourceLinked="1"/>
        <c:tickLblPos val="nextTo"/>
        <c:crossAx val="3757952"/>
        <c:crosses val="autoZero"/>
        <c:crossBetween val="midCat"/>
      </c:valAx>
      <c:valAx>
        <c:axId val="3757952"/>
        <c:scaling>
          <c:orientation val="minMax"/>
          <c:max val="90"/>
          <c:min val="55"/>
        </c:scaling>
        <c:axPos val="l"/>
        <c:majorGridlines/>
        <c:numFmt formatCode="0" sourceLinked="0"/>
        <c:tickLblPos val="nextTo"/>
        <c:crossAx val="3756416"/>
        <c:crosses val="autoZero"/>
        <c:crossBetween val="midCat"/>
      </c:valAx>
    </c:plotArea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Markland Downstream (531.5) Temperature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'Mark data'!$A$1:$C$1</c:f>
              <c:strCache>
                <c:ptCount val="1"/>
                <c:pt idx="0">
                  <c:v>Markland (531.5) Dissolved Oxygen</c:v>
                </c:pt>
              </c:strCache>
            </c:strRef>
          </c:tx>
          <c:spPr>
            <a:ln w="28575">
              <a:noFill/>
            </a:ln>
          </c:spPr>
          <c:xVal>
            <c:numRef>
              <c:f>'Mark data'!$A$2:$A$99</c:f>
              <c:numCache>
                <c:formatCode>d\-mmm</c:formatCode>
                <c:ptCount val="98"/>
                <c:pt idx="0">
                  <c:v>42493</c:v>
                </c:pt>
                <c:pt idx="1">
                  <c:v>42495</c:v>
                </c:pt>
                <c:pt idx="2">
                  <c:v>42496</c:v>
                </c:pt>
                <c:pt idx="3">
                  <c:v>42499</c:v>
                </c:pt>
                <c:pt idx="4">
                  <c:v>42500</c:v>
                </c:pt>
                <c:pt idx="5">
                  <c:v>42501</c:v>
                </c:pt>
                <c:pt idx="6">
                  <c:v>42502</c:v>
                </c:pt>
                <c:pt idx="7">
                  <c:v>42503</c:v>
                </c:pt>
                <c:pt idx="8">
                  <c:v>42506</c:v>
                </c:pt>
                <c:pt idx="9">
                  <c:v>42509</c:v>
                </c:pt>
                <c:pt idx="10">
                  <c:v>42510</c:v>
                </c:pt>
                <c:pt idx="11">
                  <c:v>42513</c:v>
                </c:pt>
                <c:pt idx="12">
                  <c:v>42514</c:v>
                </c:pt>
                <c:pt idx="13">
                  <c:v>42516</c:v>
                </c:pt>
                <c:pt idx="14">
                  <c:v>42517</c:v>
                </c:pt>
                <c:pt idx="15">
                  <c:v>42521</c:v>
                </c:pt>
                <c:pt idx="16">
                  <c:v>42522</c:v>
                </c:pt>
                <c:pt idx="17">
                  <c:v>42523</c:v>
                </c:pt>
                <c:pt idx="18">
                  <c:v>42524</c:v>
                </c:pt>
                <c:pt idx="19">
                  <c:v>42527</c:v>
                </c:pt>
                <c:pt idx="20">
                  <c:v>42528</c:v>
                </c:pt>
                <c:pt idx="21">
                  <c:v>42529</c:v>
                </c:pt>
                <c:pt idx="22">
                  <c:v>42530</c:v>
                </c:pt>
                <c:pt idx="23">
                  <c:v>42531</c:v>
                </c:pt>
                <c:pt idx="24">
                  <c:v>42534</c:v>
                </c:pt>
                <c:pt idx="25">
                  <c:v>42535</c:v>
                </c:pt>
                <c:pt idx="26">
                  <c:v>42536</c:v>
                </c:pt>
                <c:pt idx="27">
                  <c:v>42537</c:v>
                </c:pt>
                <c:pt idx="28">
                  <c:v>42538</c:v>
                </c:pt>
                <c:pt idx="29">
                  <c:v>42541</c:v>
                </c:pt>
                <c:pt idx="30">
                  <c:v>42542</c:v>
                </c:pt>
                <c:pt idx="31">
                  <c:v>42543</c:v>
                </c:pt>
                <c:pt idx="32">
                  <c:v>42545</c:v>
                </c:pt>
                <c:pt idx="33">
                  <c:v>42548</c:v>
                </c:pt>
                <c:pt idx="34">
                  <c:v>42549</c:v>
                </c:pt>
                <c:pt idx="35">
                  <c:v>42550</c:v>
                </c:pt>
                <c:pt idx="36">
                  <c:v>42551</c:v>
                </c:pt>
                <c:pt idx="37">
                  <c:v>42552</c:v>
                </c:pt>
                <c:pt idx="38">
                  <c:v>42556</c:v>
                </c:pt>
                <c:pt idx="39">
                  <c:v>42557</c:v>
                </c:pt>
                <c:pt idx="40">
                  <c:v>42558</c:v>
                </c:pt>
                <c:pt idx="41">
                  <c:v>42559</c:v>
                </c:pt>
                <c:pt idx="42">
                  <c:v>42562</c:v>
                </c:pt>
                <c:pt idx="43">
                  <c:v>42563</c:v>
                </c:pt>
                <c:pt idx="44">
                  <c:v>42564</c:v>
                </c:pt>
                <c:pt idx="45">
                  <c:v>42565</c:v>
                </c:pt>
                <c:pt idx="46">
                  <c:v>42566</c:v>
                </c:pt>
                <c:pt idx="47">
                  <c:v>42569</c:v>
                </c:pt>
                <c:pt idx="48">
                  <c:v>42570</c:v>
                </c:pt>
                <c:pt idx="49">
                  <c:v>42571</c:v>
                </c:pt>
                <c:pt idx="50">
                  <c:v>42572</c:v>
                </c:pt>
                <c:pt idx="51">
                  <c:v>42573</c:v>
                </c:pt>
                <c:pt idx="52">
                  <c:v>42576</c:v>
                </c:pt>
                <c:pt idx="53">
                  <c:v>42577</c:v>
                </c:pt>
                <c:pt idx="54">
                  <c:v>42578</c:v>
                </c:pt>
                <c:pt idx="55">
                  <c:v>42579</c:v>
                </c:pt>
                <c:pt idx="56">
                  <c:v>42580</c:v>
                </c:pt>
                <c:pt idx="57">
                  <c:v>42583</c:v>
                </c:pt>
                <c:pt idx="58">
                  <c:v>42585</c:v>
                </c:pt>
                <c:pt idx="59">
                  <c:v>42586</c:v>
                </c:pt>
                <c:pt idx="60">
                  <c:v>42587</c:v>
                </c:pt>
                <c:pt idx="61">
                  <c:v>42590</c:v>
                </c:pt>
                <c:pt idx="62">
                  <c:v>42591</c:v>
                </c:pt>
                <c:pt idx="63">
                  <c:v>42592</c:v>
                </c:pt>
                <c:pt idx="64">
                  <c:v>42593</c:v>
                </c:pt>
                <c:pt idx="65">
                  <c:v>42594</c:v>
                </c:pt>
                <c:pt idx="66">
                  <c:v>42597</c:v>
                </c:pt>
                <c:pt idx="67">
                  <c:v>42598</c:v>
                </c:pt>
                <c:pt idx="68">
                  <c:v>42599</c:v>
                </c:pt>
                <c:pt idx="69">
                  <c:v>42600</c:v>
                </c:pt>
                <c:pt idx="70">
                  <c:v>42601</c:v>
                </c:pt>
                <c:pt idx="71">
                  <c:v>42604</c:v>
                </c:pt>
                <c:pt idx="72">
                  <c:v>42605</c:v>
                </c:pt>
                <c:pt idx="73">
                  <c:v>42606</c:v>
                </c:pt>
                <c:pt idx="74">
                  <c:v>42607</c:v>
                </c:pt>
                <c:pt idx="75">
                  <c:v>42608</c:v>
                </c:pt>
                <c:pt idx="76">
                  <c:v>42611</c:v>
                </c:pt>
                <c:pt idx="77">
                  <c:v>42612</c:v>
                </c:pt>
                <c:pt idx="78">
                  <c:v>42614</c:v>
                </c:pt>
                <c:pt idx="79">
                  <c:v>42615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42625</c:v>
                </c:pt>
                <c:pt idx="85">
                  <c:v>42626</c:v>
                </c:pt>
                <c:pt idx="86">
                  <c:v>42627</c:v>
                </c:pt>
                <c:pt idx="87">
                  <c:v>42628</c:v>
                </c:pt>
                <c:pt idx="88">
                  <c:v>42629</c:v>
                </c:pt>
                <c:pt idx="89">
                  <c:v>42632</c:v>
                </c:pt>
                <c:pt idx="90">
                  <c:v>42633</c:v>
                </c:pt>
                <c:pt idx="91">
                  <c:v>42634</c:v>
                </c:pt>
                <c:pt idx="92">
                  <c:v>42635</c:v>
                </c:pt>
                <c:pt idx="93">
                  <c:v>42639</c:v>
                </c:pt>
                <c:pt idx="94">
                  <c:v>42640</c:v>
                </c:pt>
                <c:pt idx="95">
                  <c:v>42641</c:v>
                </c:pt>
                <c:pt idx="96">
                  <c:v>42642</c:v>
                </c:pt>
                <c:pt idx="97">
                  <c:v>42643</c:v>
                </c:pt>
              </c:numCache>
            </c:numRef>
          </c:xVal>
          <c:yVal>
            <c:numRef>
              <c:f>'Mark data'!$C$2:$C$99</c:f>
              <c:numCache>
                <c:formatCode>General</c:formatCode>
                <c:ptCount val="98"/>
                <c:pt idx="0">
                  <c:v>64.58</c:v>
                </c:pt>
                <c:pt idx="1">
                  <c:v>63.14</c:v>
                </c:pt>
                <c:pt idx="2">
                  <c:v>62.42</c:v>
                </c:pt>
                <c:pt idx="3">
                  <c:v>62.06</c:v>
                </c:pt>
                <c:pt idx="4">
                  <c:v>61.879999999999995</c:v>
                </c:pt>
                <c:pt idx="5">
                  <c:v>61.879999999999995</c:v>
                </c:pt>
                <c:pt idx="6">
                  <c:v>64.42</c:v>
                </c:pt>
                <c:pt idx="7" formatCode="0.00">
                  <c:v>62.78</c:v>
                </c:pt>
                <c:pt idx="8" formatCode="0.00">
                  <c:v>62.78</c:v>
                </c:pt>
                <c:pt idx="9" formatCode="0.00">
                  <c:v>62.42</c:v>
                </c:pt>
                <c:pt idx="10" formatCode="0.00">
                  <c:v>62.78</c:v>
                </c:pt>
                <c:pt idx="11" formatCode="0.00">
                  <c:v>62.78</c:v>
                </c:pt>
                <c:pt idx="12" formatCode="0.00">
                  <c:v>63.680000000000007</c:v>
                </c:pt>
                <c:pt idx="13" formatCode="0.00">
                  <c:v>65.300000000000011</c:v>
                </c:pt>
                <c:pt idx="14" formatCode="0.00">
                  <c:v>65.11999999999999</c:v>
                </c:pt>
                <c:pt idx="15" formatCode="0.00">
                  <c:v>68.72</c:v>
                </c:pt>
                <c:pt idx="16" formatCode="0.00">
                  <c:v>69.8</c:v>
                </c:pt>
                <c:pt idx="17" formatCode="0.00">
                  <c:v>70.7</c:v>
                </c:pt>
                <c:pt idx="18" formatCode="0.00">
                  <c:v>71.239999999999995</c:v>
                </c:pt>
                <c:pt idx="19" formatCode="0.00">
                  <c:v>73.400000000000006</c:v>
                </c:pt>
                <c:pt idx="20" formatCode="0.00">
                  <c:v>73.400000000000006</c:v>
                </c:pt>
                <c:pt idx="21" formatCode="0.00">
                  <c:v>73.580000000000013</c:v>
                </c:pt>
                <c:pt idx="22" formatCode="0.00">
                  <c:v>73.580000000000013</c:v>
                </c:pt>
                <c:pt idx="23" formatCode="0.00">
                  <c:v>74.300000000000011</c:v>
                </c:pt>
                <c:pt idx="24" formatCode="0.00">
                  <c:v>75.740000000000023</c:v>
                </c:pt>
                <c:pt idx="25" formatCode="0.00">
                  <c:v>75.740000000000023</c:v>
                </c:pt>
                <c:pt idx="26" formatCode="0.00">
                  <c:v>76.64</c:v>
                </c:pt>
                <c:pt idx="27" formatCode="0.00">
                  <c:v>76.819999999999993</c:v>
                </c:pt>
                <c:pt idx="28" formatCode="0.00">
                  <c:v>77.72</c:v>
                </c:pt>
                <c:pt idx="29" formatCode="0.00">
                  <c:v>78.98</c:v>
                </c:pt>
                <c:pt idx="30" formatCode="0.00">
                  <c:v>79.16</c:v>
                </c:pt>
                <c:pt idx="31" formatCode="0.00">
                  <c:v>79.16</c:v>
                </c:pt>
                <c:pt idx="32" formatCode="0.00">
                  <c:v>79.52</c:v>
                </c:pt>
                <c:pt idx="33" formatCode="0.00">
                  <c:v>79.16</c:v>
                </c:pt>
                <c:pt idx="34" formatCode="0.00">
                  <c:v>77.179999999999993</c:v>
                </c:pt>
                <c:pt idx="35" formatCode="0.00">
                  <c:v>74.66</c:v>
                </c:pt>
                <c:pt idx="36" formatCode="0.00">
                  <c:v>73.940000000000012</c:v>
                </c:pt>
                <c:pt idx="37" formatCode="0.00">
                  <c:v>74.11999999999999</c:v>
                </c:pt>
                <c:pt idx="38" formatCode="0.00">
                  <c:v>75.2</c:v>
                </c:pt>
                <c:pt idx="39" formatCode="0.00">
                  <c:v>75.2</c:v>
                </c:pt>
                <c:pt idx="40" formatCode="0.00">
                  <c:v>75.2</c:v>
                </c:pt>
                <c:pt idx="41" formatCode="0.00">
                  <c:v>75.56</c:v>
                </c:pt>
                <c:pt idx="42" formatCode="0.00">
                  <c:v>77.179999999999993</c:v>
                </c:pt>
                <c:pt idx="43" formatCode="0.00">
                  <c:v>77.36</c:v>
                </c:pt>
                <c:pt idx="44" formatCode="0.00">
                  <c:v>77.900000000000006</c:v>
                </c:pt>
                <c:pt idx="45" formatCode="0.00">
                  <c:v>78.800000000000011</c:v>
                </c:pt>
                <c:pt idx="46" formatCode="0.00">
                  <c:v>79.52</c:v>
                </c:pt>
                <c:pt idx="47" formatCode="0.00">
                  <c:v>80.78</c:v>
                </c:pt>
                <c:pt idx="48" formatCode="0.00">
                  <c:v>80.599999999999994</c:v>
                </c:pt>
                <c:pt idx="49" formatCode="0.00">
                  <c:v>82.4</c:v>
                </c:pt>
                <c:pt idx="50" formatCode="0.00">
                  <c:v>81.5</c:v>
                </c:pt>
                <c:pt idx="51" formatCode="0.00">
                  <c:v>82.039999999999992</c:v>
                </c:pt>
                <c:pt idx="52" formatCode="0.00">
                  <c:v>80.06</c:v>
                </c:pt>
                <c:pt idx="53" formatCode="0.00">
                  <c:v>83.300000000000011</c:v>
                </c:pt>
                <c:pt idx="54" formatCode="0.00">
                  <c:v>83.84</c:v>
                </c:pt>
                <c:pt idx="55" formatCode="0.00">
                  <c:v>84.02</c:v>
                </c:pt>
                <c:pt idx="56" formatCode="0.00">
                  <c:v>84.2</c:v>
                </c:pt>
                <c:pt idx="57" formatCode="0.00">
                  <c:v>82.759999999999991</c:v>
                </c:pt>
                <c:pt idx="58" formatCode="0.00">
                  <c:v>83.11999999999999</c:v>
                </c:pt>
                <c:pt idx="59" formatCode="0.00">
                  <c:v>83.48</c:v>
                </c:pt>
                <c:pt idx="60" formatCode="0.00">
                  <c:v>83.84</c:v>
                </c:pt>
                <c:pt idx="61" formatCode="0.00">
                  <c:v>84.2</c:v>
                </c:pt>
                <c:pt idx="62" formatCode="0.00">
                  <c:v>84.2</c:v>
                </c:pt>
                <c:pt idx="63" formatCode="0.00">
                  <c:v>84.38</c:v>
                </c:pt>
                <c:pt idx="64" formatCode="0.00">
                  <c:v>84.2</c:v>
                </c:pt>
                <c:pt idx="65" formatCode="0.00">
                  <c:v>0</c:v>
                </c:pt>
                <c:pt idx="66" formatCode="0.00">
                  <c:v>84.02</c:v>
                </c:pt>
                <c:pt idx="67" formatCode="0.00">
                  <c:v>84.2</c:v>
                </c:pt>
                <c:pt idx="68" formatCode="0.00">
                  <c:v>84.2</c:v>
                </c:pt>
                <c:pt idx="69" formatCode="0.00">
                  <c:v>82.759999999999991</c:v>
                </c:pt>
                <c:pt idx="70" formatCode="0.00">
                  <c:v>81.679999999999993</c:v>
                </c:pt>
                <c:pt idx="71" formatCode="0.00">
                  <c:v>82.759999999999991</c:v>
                </c:pt>
                <c:pt idx="72" formatCode="0.00">
                  <c:v>83.48</c:v>
                </c:pt>
                <c:pt idx="73" formatCode="0.00">
                  <c:v>82.580000000000013</c:v>
                </c:pt>
                <c:pt idx="74" formatCode="0.00">
                  <c:v>81.86</c:v>
                </c:pt>
                <c:pt idx="75" formatCode="0.00">
                  <c:v>81.679999999999993</c:v>
                </c:pt>
                <c:pt idx="76" formatCode="0.00">
                  <c:v>82.940000000000012</c:v>
                </c:pt>
                <c:pt idx="77" formatCode="0.00">
                  <c:v>82.580000000000013</c:v>
                </c:pt>
                <c:pt idx="78" formatCode="0.00">
                  <c:v>83.11999999999999</c:v>
                </c:pt>
                <c:pt idx="79" formatCode="0.00">
                  <c:v>82.759999999999991</c:v>
                </c:pt>
                <c:pt idx="80" formatCode="0.00">
                  <c:v>82.039999999999992</c:v>
                </c:pt>
                <c:pt idx="81" formatCode="0.00">
                  <c:v>81.679999999999993</c:v>
                </c:pt>
                <c:pt idx="82" formatCode="0.00">
                  <c:v>81.86</c:v>
                </c:pt>
                <c:pt idx="83" formatCode="0.00">
                  <c:v>82.4</c:v>
                </c:pt>
                <c:pt idx="84" formatCode="0.00">
                  <c:v>79.88</c:v>
                </c:pt>
                <c:pt idx="85" formatCode="0.00">
                  <c:v>78.440000000000012</c:v>
                </c:pt>
                <c:pt idx="86" formatCode="0.00">
                  <c:v>78.800000000000011</c:v>
                </c:pt>
                <c:pt idx="87" formatCode="0.00">
                  <c:v>79.52</c:v>
                </c:pt>
                <c:pt idx="88" formatCode="0.00">
                  <c:v>80.06</c:v>
                </c:pt>
                <c:pt idx="89" formatCode="0.00">
                  <c:v>79.88</c:v>
                </c:pt>
                <c:pt idx="90" formatCode="0.00">
                  <c:v>79.7</c:v>
                </c:pt>
                <c:pt idx="91" formatCode="0.00">
                  <c:v>79.88</c:v>
                </c:pt>
                <c:pt idx="92" formatCode="0.00">
                  <c:v>79.52</c:v>
                </c:pt>
                <c:pt idx="93" formatCode="0.00">
                  <c:v>79.88</c:v>
                </c:pt>
                <c:pt idx="94" formatCode="0.00">
                  <c:v>79.34</c:v>
                </c:pt>
                <c:pt idx="95" formatCode="0.00">
                  <c:v>78.440000000000012</c:v>
                </c:pt>
                <c:pt idx="96" formatCode="0.00">
                  <c:v>77.72</c:v>
                </c:pt>
                <c:pt idx="97" formatCode="0.00">
                  <c:v>77.539999999999992</c:v>
                </c:pt>
              </c:numCache>
            </c:numRef>
          </c:yVal>
        </c:ser>
        <c:dLbls/>
        <c:axId val="3782144"/>
        <c:axId val="3783680"/>
      </c:scatterChart>
      <c:valAx>
        <c:axId val="3782144"/>
        <c:scaling>
          <c:orientation val="minMax"/>
          <c:max val="42652"/>
          <c:min val="42493"/>
        </c:scaling>
        <c:axPos val="b"/>
        <c:numFmt formatCode="d\-mmm" sourceLinked="1"/>
        <c:tickLblPos val="nextTo"/>
        <c:crossAx val="3783680"/>
        <c:crosses val="autoZero"/>
        <c:crossBetween val="midCat"/>
      </c:valAx>
      <c:valAx>
        <c:axId val="3783680"/>
        <c:scaling>
          <c:orientation val="minMax"/>
          <c:max val="90"/>
          <c:min val="55"/>
        </c:scaling>
        <c:axPos val="l"/>
        <c:majorGridlines/>
        <c:numFmt formatCode="General" sourceLinked="1"/>
        <c:tickLblPos val="nextTo"/>
        <c:crossAx val="3782144"/>
        <c:crosses val="autoZero"/>
        <c:crossBetween val="midCat"/>
        <c:majorUnit val="5"/>
      </c:valAx>
    </c:plotArea>
    <c:plotVisOnly val="1"/>
    <c:dispBlanksAs val="gap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Smithland Downstream (RMI 919) Temperature</a:t>
            </a:r>
          </a:p>
        </c:rich>
      </c:tx>
      <c:layout/>
    </c:title>
    <c:plotArea>
      <c:layout/>
      <c:scatterChart>
        <c:scatterStyle val="lineMarker"/>
        <c:ser>
          <c:idx val="0"/>
          <c:order val="0"/>
          <c:tx>
            <c:strRef>
              <c:f>Smith!$A$1:$C$1</c:f>
              <c:strCache>
                <c:ptCount val="1"/>
                <c:pt idx="0">
                  <c:v>Smithland (RMI 919) Temperature</c:v>
                </c:pt>
              </c:strCache>
            </c:strRef>
          </c:tx>
          <c:spPr>
            <a:ln w="28575">
              <a:noFill/>
            </a:ln>
          </c:spPr>
          <c:xVal>
            <c:numRef>
              <c:f>Smith!$A$21:$A$100</c:f>
              <c:numCache>
                <c:formatCode>d\-mmm</c:formatCode>
                <c:ptCount val="80"/>
                <c:pt idx="0">
                  <c:v>42524</c:v>
                </c:pt>
                <c:pt idx="1">
                  <c:v>42527</c:v>
                </c:pt>
                <c:pt idx="2">
                  <c:v>42528</c:v>
                </c:pt>
                <c:pt idx="3">
                  <c:v>42529</c:v>
                </c:pt>
                <c:pt idx="4">
                  <c:v>42530</c:v>
                </c:pt>
                <c:pt idx="5">
                  <c:v>42531</c:v>
                </c:pt>
                <c:pt idx="6">
                  <c:v>42534</c:v>
                </c:pt>
                <c:pt idx="7">
                  <c:v>42535</c:v>
                </c:pt>
                <c:pt idx="8">
                  <c:v>42536</c:v>
                </c:pt>
                <c:pt idx="9">
                  <c:v>42537</c:v>
                </c:pt>
                <c:pt idx="10">
                  <c:v>42538</c:v>
                </c:pt>
                <c:pt idx="11">
                  <c:v>42541</c:v>
                </c:pt>
                <c:pt idx="12">
                  <c:v>42542</c:v>
                </c:pt>
                <c:pt idx="13">
                  <c:v>42543</c:v>
                </c:pt>
                <c:pt idx="14">
                  <c:v>42545</c:v>
                </c:pt>
                <c:pt idx="15">
                  <c:v>42548</c:v>
                </c:pt>
                <c:pt idx="16">
                  <c:v>42549</c:v>
                </c:pt>
                <c:pt idx="17">
                  <c:v>42550</c:v>
                </c:pt>
                <c:pt idx="18">
                  <c:v>42551</c:v>
                </c:pt>
                <c:pt idx="19">
                  <c:v>42552</c:v>
                </c:pt>
                <c:pt idx="20">
                  <c:v>42556</c:v>
                </c:pt>
                <c:pt idx="21">
                  <c:v>42557</c:v>
                </c:pt>
                <c:pt idx="22">
                  <c:v>42558</c:v>
                </c:pt>
                <c:pt idx="23">
                  <c:v>42559</c:v>
                </c:pt>
                <c:pt idx="24">
                  <c:v>42562</c:v>
                </c:pt>
                <c:pt idx="25">
                  <c:v>42563</c:v>
                </c:pt>
                <c:pt idx="26">
                  <c:v>42564</c:v>
                </c:pt>
                <c:pt idx="27">
                  <c:v>42565</c:v>
                </c:pt>
                <c:pt idx="28">
                  <c:v>42566</c:v>
                </c:pt>
                <c:pt idx="29">
                  <c:v>42569</c:v>
                </c:pt>
                <c:pt idx="30">
                  <c:v>42570</c:v>
                </c:pt>
                <c:pt idx="31">
                  <c:v>42571</c:v>
                </c:pt>
                <c:pt idx="32">
                  <c:v>42572</c:v>
                </c:pt>
                <c:pt idx="33">
                  <c:v>42573</c:v>
                </c:pt>
                <c:pt idx="34">
                  <c:v>42576</c:v>
                </c:pt>
                <c:pt idx="35">
                  <c:v>42577</c:v>
                </c:pt>
                <c:pt idx="36">
                  <c:v>42578</c:v>
                </c:pt>
                <c:pt idx="37">
                  <c:v>42579</c:v>
                </c:pt>
                <c:pt idx="38">
                  <c:v>42580</c:v>
                </c:pt>
                <c:pt idx="39">
                  <c:v>42583</c:v>
                </c:pt>
                <c:pt idx="40">
                  <c:v>42585</c:v>
                </c:pt>
                <c:pt idx="41">
                  <c:v>42586</c:v>
                </c:pt>
                <c:pt idx="42">
                  <c:v>42587</c:v>
                </c:pt>
                <c:pt idx="43">
                  <c:v>42590</c:v>
                </c:pt>
                <c:pt idx="44">
                  <c:v>42591</c:v>
                </c:pt>
                <c:pt idx="45">
                  <c:v>42592</c:v>
                </c:pt>
                <c:pt idx="46">
                  <c:v>42593</c:v>
                </c:pt>
                <c:pt idx="47">
                  <c:v>42594</c:v>
                </c:pt>
                <c:pt idx="48">
                  <c:v>42597</c:v>
                </c:pt>
                <c:pt idx="49">
                  <c:v>42598</c:v>
                </c:pt>
                <c:pt idx="50">
                  <c:v>42599</c:v>
                </c:pt>
                <c:pt idx="51">
                  <c:v>42600</c:v>
                </c:pt>
                <c:pt idx="52">
                  <c:v>42601</c:v>
                </c:pt>
                <c:pt idx="53">
                  <c:v>42604</c:v>
                </c:pt>
                <c:pt idx="54">
                  <c:v>42605</c:v>
                </c:pt>
                <c:pt idx="55">
                  <c:v>42606</c:v>
                </c:pt>
                <c:pt idx="56">
                  <c:v>42607</c:v>
                </c:pt>
                <c:pt idx="57">
                  <c:v>42608</c:v>
                </c:pt>
                <c:pt idx="58">
                  <c:v>42611</c:v>
                </c:pt>
                <c:pt idx="59">
                  <c:v>42612</c:v>
                </c:pt>
                <c:pt idx="60">
                  <c:v>42614</c:v>
                </c:pt>
                <c:pt idx="61">
                  <c:v>42615</c:v>
                </c:pt>
                <c:pt idx="62">
                  <c:v>42619</c:v>
                </c:pt>
                <c:pt idx="63">
                  <c:v>42620</c:v>
                </c:pt>
                <c:pt idx="64">
                  <c:v>42621</c:v>
                </c:pt>
                <c:pt idx="65">
                  <c:v>42622</c:v>
                </c:pt>
                <c:pt idx="66">
                  <c:v>42625</c:v>
                </c:pt>
                <c:pt idx="67">
                  <c:v>42626</c:v>
                </c:pt>
                <c:pt idx="68">
                  <c:v>42627</c:v>
                </c:pt>
                <c:pt idx="69">
                  <c:v>42628</c:v>
                </c:pt>
                <c:pt idx="70">
                  <c:v>42629</c:v>
                </c:pt>
                <c:pt idx="71">
                  <c:v>42632</c:v>
                </c:pt>
                <c:pt idx="72">
                  <c:v>42633</c:v>
                </c:pt>
                <c:pt idx="73">
                  <c:v>42634</c:v>
                </c:pt>
                <c:pt idx="74">
                  <c:v>42635</c:v>
                </c:pt>
                <c:pt idx="75">
                  <c:v>42639</c:v>
                </c:pt>
                <c:pt idx="76">
                  <c:v>42640</c:v>
                </c:pt>
                <c:pt idx="77">
                  <c:v>42641</c:v>
                </c:pt>
                <c:pt idx="78">
                  <c:v>42642</c:v>
                </c:pt>
                <c:pt idx="79">
                  <c:v>42643</c:v>
                </c:pt>
              </c:numCache>
            </c:numRef>
          </c:xVal>
          <c:yVal>
            <c:numRef>
              <c:f>Smith!$B$21:$B$100</c:f>
              <c:numCache>
                <c:formatCode>0.00</c:formatCode>
                <c:ptCount val="80"/>
                <c:pt idx="0">
                  <c:v>73.021999999999991</c:v>
                </c:pt>
                <c:pt idx="1">
                  <c:v>74.516000000000005</c:v>
                </c:pt>
                <c:pt idx="2">
                  <c:v>74.912000000000006</c:v>
                </c:pt>
                <c:pt idx="3">
                  <c:v>75.127999999999986</c:v>
                </c:pt>
                <c:pt idx="4">
                  <c:v>75.289999999999992</c:v>
                </c:pt>
                <c:pt idx="5">
                  <c:v>75.325999999999979</c:v>
                </c:pt>
                <c:pt idx="6">
                  <c:v>77.432000000000016</c:v>
                </c:pt>
                <c:pt idx="7">
                  <c:v>79.195999999999998</c:v>
                </c:pt>
                <c:pt idx="8">
                  <c:v>80.348000000000013</c:v>
                </c:pt>
                <c:pt idx="9">
                  <c:v>80.348000000000013</c:v>
                </c:pt>
                <c:pt idx="10">
                  <c:v>82.13</c:v>
                </c:pt>
                <c:pt idx="11">
                  <c:v>82.111999999999995</c:v>
                </c:pt>
                <c:pt idx="12">
                  <c:v>82.327999999999989</c:v>
                </c:pt>
                <c:pt idx="13">
                  <c:v>82.31</c:v>
                </c:pt>
                <c:pt idx="14">
                  <c:v>82.921999999999997</c:v>
                </c:pt>
                <c:pt idx="15">
                  <c:v>83.966000000000022</c:v>
                </c:pt>
                <c:pt idx="16">
                  <c:v>83.641999999999996</c:v>
                </c:pt>
                <c:pt idx="17">
                  <c:v>83.191999999999993</c:v>
                </c:pt>
                <c:pt idx="18">
                  <c:v>82.327999999999989</c:v>
                </c:pt>
                <c:pt idx="19">
                  <c:v>81.679999999999993</c:v>
                </c:pt>
                <c:pt idx="20">
                  <c:v>80.744000000000014</c:v>
                </c:pt>
                <c:pt idx="21">
                  <c:v>80.456000000000003</c:v>
                </c:pt>
                <c:pt idx="22">
                  <c:v>79.52</c:v>
                </c:pt>
                <c:pt idx="23">
                  <c:v>77.306000000000012</c:v>
                </c:pt>
                <c:pt idx="24">
                  <c:v>79.988</c:v>
                </c:pt>
                <c:pt idx="25">
                  <c:v>79.771999999999991</c:v>
                </c:pt>
                <c:pt idx="26">
                  <c:v>79.538000000000011</c:v>
                </c:pt>
                <c:pt idx="27">
                  <c:v>78.818000000000012</c:v>
                </c:pt>
                <c:pt idx="28">
                  <c:v>78.998000000000005</c:v>
                </c:pt>
                <c:pt idx="29">
                  <c:v>81.157999999999987</c:v>
                </c:pt>
                <c:pt idx="30">
                  <c:v>81.5</c:v>
                </c:pt>
                <c:pt idx="31">
                  <c:v>82.165999999999983</c:v>
                </c:pt>
                <c:pt idx="32">
                  <c:v>82.202000000000012</c:v>
                </c:pt>
                <c:pt idx="33">
                  <c:v>83.426000000000002</c:v>
                </c:pt>
                <c:pt idx="34">
                  <c:v>84.325999999999979</c:v>
                </c:pt>
                <c:pt idx="35">
                  <c:v>84.038000000000011</c:v>
                </c:pt>
                <c:pt idx="36">
                  <c:v>85.171999999999983</c:v>
                </c:pt>
                <c:pt idx="37">
                  <c:v>84.92</c:v>
                </c:pt>
                <c:pt idx="38">
                  <c:v>84.38</c:v>
                </c:pt>
                <c:pt idx="39">
                  <c:v>84.02</c:v>
                </c:pt>
                <c:pt idx="40">
                  <c:v>84.00200000000001</c:v>
                </c:pt>
                <c:pt idx="41">
                  <c:v>83.498000000000005</c:v>
                </c:pt>
                <c:pt idx="42">
                  <c:v>84.164000000000001</c:v>
                </c:pt>
                <c:pt idx="43">
                  <c:v>84.77600000000001</c:v>
                </c:pt>
                <c:pt idx="44">
                  <c:v>85.35199999999999</c:v>
                </c:pt>
                <c:pt idx="45">
                  <c:v>86.071999999999989</c:v>
                </c:pt>
                <c:pt idx="46">
                  <c:v>86.179999999999993</c:v>
                </c:pt>
                <c:pt idx="47">
                  <c:v>85.387999999999991</c:v>
                </c:pt>
                <c:pt idx="48">
                  <c:v>84.56</c:v>
                </c:pt>
                <c:pt idx="49">
                  <c:v>83.695999999999998</c:v>
                </c:pt>
                <c:pt idx="50">
                  <c:v>82.742000000000004</c:v>
                </c:pt>
                <c:pt idx="51">
                  <c:v>81.14</c:v>
                </c:pt>
                <c:pt idx="52">
                  <c:v>80.222000000000008</c:v>
                </c:pt>
                <c:pt idx="53">
                  <c:v>81.248000000000005</c:v>
                </c:pt>
                <c:pt idx="54">
                  <c:v>80.78</c:v>
                </c:pt>
                <c:pt idx="55">
                  <c:v>80.725999999999999</c:v>
                </c:pt>
                <c:pt idx="56">
                  <c:v>81.391999999999996</c:v>
                </c:pt>
                <c:pt idx="57">
                  <c:v>81.536000000000001</c:v>
                </c:pt>
                <c:pt idx="58">
                  <c:v>83.281999999999996</c:v>
                </c:pt>
                <c:pt idx="59">
                  <c:v>83.300000000000011</c:v>
                </c:pt>
                <c:pt idx="60">
                  <c:v>83.444000000000017</c:v>
                </c:pt>
                <c:pt idx="61">
                  <c:v>83.371999999999986</c:v>
                </c:pt>
                <c:pt idx="62">
                  <c:v>81.896000000000001</c:v>
                </c:pt>
                <c:pt idx="63">
                  <c:v>82.111999999999995</c:v>
                </c:pt>
                <c:pt idx="64">
                  <c:v>82.256</c:v>
                </c:pt>
                <c:pt idx="65">
                  <c:v>82.507999999999996</c:v>
                </c:pt>
                <c:pt idx="66">
                  <c:v>81.679999999999993</c:v>
                </c:pt>
                <c:pt idx="67">
                  <c:v>81.59</c:v>
                </c:pt>
                <c:pt idx="68">
                  <c:v>81.248000000000005</c:v>
                </c:pt>
                <c:pt idx="69">
                  <c:v>81.5</c:v>
                </c:pt>
                <c:pt idx="70">
                  <c:v>81.194000000000003</c:v>
                </c:pt>
                <c:pt idx="71">
                  <c:v>80.024000000000001</c:v>
                </c:pt>
                <c:pt idx="72">
                  <c:v>80.635999999999981</c:v>
                </c:pt>
                <c:pt idx="73">
                  <c:v>80.509999999999991</c:v>
                </c:pt>
                <c:pt idx="74">
                  <c:v>79.448000000000022</c:v>
                </c:pt>
                <c:pt idx="75">
                  <c:v>80.617999999999995</c:v>
                </c:pt>
                <c:pt idx="76">
                  <c:v>79.538000000000011</c:v>
                </c:pt>
                <c:pt idx="77">
                  <c:v>79.16</c:v>
                </c:pt>
                <c:pt idx="78">
                  <c:v>77.918000000000006</c:v>
                </c:pt>
                <c:pt idx="79">
                  <c:v>76.675999999999988</c:v>
                </c:pt>
              </c:numCache>
            </c:numRef>
          </c:yVal>
        </c:ser>
        <c:dLbls/>
        <c:axId val="3803776"/>
        <c:axId val="3817856"/>
      </c:scatterChart>
      <c:valAx>
        <c:axId val="3803776"/>
        <c:scaling>
          <c:orientation val="minMax"/>
          <c:max val="42652.5"/>
          <c:min val="42493"/>
        </c:scaling>
        <c:axPos val="b"/>
        <c:numFmt formatCode="d\-mmm" sourceLinked="1"/>
        <c:tickLblPos val="nextTo"/>
        <c:crossAx val="3817856"/>
        <c:crosses val="autoZero"/>
        <c:crossBetween val="midCat"/>
      </c:valAx>
      <c:valAx>
        <c:axId val="3817856"/>
        <c:scaling>
          <c:orientation val="minMax"/>
          <c:max val="90"/>
          <c:min val="55"/>
        </c:scaling>
        <c:axPos val="l"/>
        <c:majorGridlines/>
        <c:numFmt formatCode="0" sourceLinked="0"/>
        <c:tickLblPos val="nextTo"/>
        <c:crossAx val="3803776"/>
        <c:crosses val="autoZero"/>
        <c:crossBetween val="midCat"/>
        <c:majorUnit val="5"/>
        <c:minorUnit val="5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Cincinnati (ORM 471)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296724273102229"/>
          <c:y val="0.19480351414406533"/>
          <c:w val="0.85064849848314761"/>
          <c:h val="0.68921660834062359"/>
        </c:manualLayout>
      </c:layout>
      <c:barChart>
        <c:barDir val="col"/>
        <c:grouping val="clustered"/>
        <c:ser>
          <c:idx val="0"/>
          <c:order val="0"/>
          <c:tx>
            <c:strRef>
              <c:f>Sheet1!$M$1</c:f>
              <c:strCache>
                <c:ptCount val="1"/>
                <c:pt idx="0">
                  <c:v>Observed</c:v>
                </c:pt>
              </c:strCache>
            </c:strRef>
          </c:tx>
          <c:cat>
            <c:strRef>
              <c:f>Sheet1!$L$2:$L$5</c:f>
              <c:strCache>
                <c:ptCount val="4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</c:strCache>
            </c:strRef>
          </c:cat>
          <c:val>
            <c:numRef>
              <c:f>Sheet1!$M$2:$M$5</c:f>
              <c:numCache>
                <c:formatCode>0.0</c:formatCode>
                <c:ptCount val="4"/>
                <c:pt idx="0">
                  <c:v>153</c:v>
                </c:pt>
                <c:pt idx="1">
                  <c:v>74.099999999999994</c:v>
                </c:pt>
                <c:pt idx="2">
                  <c:v>46.9</c:v>
                </c:pt>
                <c:pt idx="3">
                  <c:v>37.75</c:v>
                </c:pt>
              </c:numCache>
            </c:numRef>
          </c:val>
        </c:ser>
        <c:ser>
          <c:idx val="1"/>
          <c:order val="1"/>
          <c:tx>
            <c:strRef>
              <c:f>Sheet1!$N$1</c:f>
              <c:strCache>
                <c:ptCount val="1"/>
                <c:pt idx="0">
                  <c:v>Long-Term</c:v>
                </c:pt>
              </c:strCache>
            </c:strRef>
          </c:tx>
          <c:cat>
            <c:strRef>
              <c:f>Sheet1!$L$2:$L$5</c:f>
              <c:strCache>
                <c:ptCount val="4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</c:strCache>
            </c:strRef>
          </c:cat>
          <c:val>
            <c:numRef>
              <c:f>Sheet1!$N$2:$N$5</c:f>
              <c:numCache>
                <c:formatCode>General</c:formatCode>
                <c:ptCount val="4"/>
                <c:pt idx="0">
                  <c:v>120.2</c:v>
                </c:pt>
                <c:pt idx="1">
                  <c:v>72.099999999999994</c:v>
                </c:pt>
                <c:pt idx="2">
                  <c:v>48.1</c:v>
                </c:pt>
                <c:pt idx="3">
                  <c:v>40.200000000000003</c:v>
                </c:pt>
              </c:numCache>
            </c:numRef>
          </c:val>
        </c:ser>
        <c:dLbls/>
        <c:axId val="46710784"/>
        <c:axId val="46712320"/>
      </c:barChart>
      <c:catAx>
        <c:axId val="46710784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6712320"/>
        <c:crosses val="autoZero"/>
        <c:auto val="1"/>
        <c:lblAlgn val="ctr"/>
        <c:lblOffset val="100"/>
      </c:catAx>
      <c:valAx>
        <c:axId val="46712320"/>
        <c:scaling>
          <c:orientation val="minMax"/>
          <c:max val="160"/>
          <c:min val="20"/>
        </c:scaling>
        <c:axPos val="l"/>
        <c:majorGridlines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Average Monthly Flow (Kcfs)</a:t>
                </a:r>
              </a:p>
            </c:rich>
          </c:tx>
          <c:layout>
            <c:manualLayout>
              <c:xMode val="edge"/>
              <c:yMode val="edge"/>
              <c:x val="4.07432448603499E-2"/>
              <c:y val="0.10340572347811365"/>
            </c:manualLayout>
          </c:layout>
        </c:title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6710784"/>
        <c:crosses val="autoZero"/>
        <c:crossBetween val="between"/>
        <c:majorUnit val="2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6491444251286791"/>
          <c:y val="0.22510175358514969"/>
          <c:w val="0.2939600163615913"/>
          <c:h val="5.4914222678686904E-2"/>
        </c:manualLayout>
      </c:layout>
    </c:legend>
    <c:plotVisOnly val="1"/>
    <c:dispBlanksAs val="gap"/>
  </c:chart>
  <c:spPr>
    <a:ln>
      <a:solidFill>
        <a:schemeClr val="tx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Evansville (ORM 791)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1296726198439888"/>
          <c:y val="0.19480351414406533"/>
          <c:w val="0.85714198062889857"/>
          <c:h val="0.68921660834062359"/>
        </c:manualLayout>
      </c:layout>
      <c:barChart>
        <c:barDir val="col"/>
        <c:grouping val="clustered"/>
        <c:ser>
          <c:idx val="0"/>
          <c:order val="0"/>
          <c:tx>
            <c:strRef>
              <c:f>Sheet1!$R$1</c:f>
              <c:strCache>
                <c:ptCount val="1"/>
                <c:pt idx="0">
                  <c:v>Observed</c:v>
                </c:pt>
              </c:strCache>
            </c:strRef>
          </c:tx>
          <c:cat>
            <c:strRef>
              <c:f>Sheet1!$Q$2:$Q$5</c:f>
              <c:strCache>
                <c:ptCount val="4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</c:strCache>
            </c:strRef>
          </c:cat>
          <c:val>
            <c:numRef>
              <c:f>Sheet1!$R$2:$R$5</c:f>
              <c:numCache>
                <c:formatCode>0.0</c:formatCode>
                <c:ptCount val="4"/>
                <c:pt idx="0">
                  <c:v>219.1</c:v>
                </c:pt>
                <c:pt idx="1">
                  <c:v>93.4</c:v>
                </c:pt>
                <c:pt idx="2">
                  <c:v>90.4</c:v>
                </c:pt>
                <c:pt idx="3">
                  <c:v>74.95</c:v>
                </c:pt>
              </c:numCache>
            </c:numRef>
          </c:val>
        </c:ser>
        <c:ser>
          <c:idx val="1"/>
          <c:order val="1"/>
          <c:tx>
            <c:strRef>
              <c:f>Sheet1!$S$1</c:f>
              <c:strCache>
                <c:ptCount val="1"/>
                <c:pt idx="0">
                  <c:v>Long-Term</c:v>
                </c:pt>
              </c:strCache>
            </c:strRef>
          </c:tx>
          <c:cat>
            <c:strRef>
              <c:f>Sheet1!$Q$2:$Q$5</c:f>
              <c:strCache>
                <c:ptCount val="4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</c:strCache>
            </c:strRef>
          </c:cat>
          <c:val>
            <c:numRef>
              <c:f>Sheet1!$S$2:$S$5</c:f>
              <c:numCache>
                <c:formatCode>General</c:formatCode>
                <c:ptCount val="4"/>
                <c:pt idx="0">
                  <c:v>180.4</c:v>
                </c:pt>
                <c:pt idx="1">
                  <c:v>118.8</c:v>
                </c:pt>
                <c:pt idx="2">
                  <c:v>74.400000000000006</c:v>
                </c:pt>
                <c:pt idx="3">
                  <c:v>61</c:v>
                </c:pt>
              </c:numCache>
            </c:numRef>
          </c:val>
        </c:ser>
        <c:dLbls/>
        <c:axId val="47783936"/>
        <c:axId val="47785472"/>
      </c:barChart>
      <c:catAx>
        <c:axId val="47783936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785472"/>
        <c:crosses val="autoZero"/>
        <c:auto val="1"/>
        <c:lblAlgn val="ctr"/>
        <c:lblOffset val="100"/>
      </c:catAx>
      <c:valAx>
        <c:axId val="47785472"/>
        <c:scaling>
          <c:orientation val="minMax"/>
          <c:max val="240"/>
          <c:min val="20"/>
        </c:scaling>
        <c:axPos val="l"/>
        <c:majorGridlines/>
        <c:title>
          <c:tx>
            <c:rich>
              <a:bodyPr/>
              <a:lstStyle/>
              <a:p>
                <a:pPr>
                  <a:defRPr sz="1050"/>
                </a:pPr>
                <a:r>
                  <a:rPr lang="en-US" sz="1050" dirty="0"/>
                  <a:t>Average Monthly Flow (</a:t>
                </a:r>
                <a:r>
                  <a:rPr lang="en-US" sz="1050" dirty="0" err="1"/>
                  <a:t>Kcfs</a:t>
                </a:r>
                <a:r>
                  <a:rPr lang="en-US" sz="1050" dirty="0"/>
                  <a:t>)</a:t>
                </a:r>
              </a:p>
            </c:rich>
          </c:tx>
          <c:layout>
            <c:manualLayout>
              <c:xMode val="edge"/>
              <c:yMode val="edge"/>
              <c:x val="3.7907847528233299E-2"/>
              <c:y val="0.128"/>
            </c:manualLayout>
          </c:layout>
        </c:title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47783936"/>
        <c:crosses val="autoZero"/>
        <c:crossBetween val="between"/>
        <c:majorUnit val="4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8439490820378879"/>
          <c:y val="0.18705831929968295"/>
          <c:w val="0.25932802592767418"/>
          <c:h val="7.8534962753933235E-2"/>
        </c:manualLayout>
      </c:layout>
    </c:legend>
    <c:plotVisOnly val="1"/>
    <c:dispBlanksAs val="gap"/>
  </c:chart>
  <c:spPr>
    <a:ln>
      <a:solidFill>
        <a:schemeClr val="tx1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Cincinnati (ORM 471)</a:t>
            </a:r>
          </a:p>
        </c:rich>
      </c:tx>
      <c:layout>
        <c:manualLayout>
          <c:xMode val="edge"/>
          <c:yMode val="edge"/>
          <c:x val="0.37536697247706652"/>
          <c:y val="8.3333333333333565E-2"/>
        </c:manualLayout>
      </c:layout>
    </c:title>
    <c:plotArea>
      <c:layout>
        <c:manualLayout>
          <c:layoutTarget val="inner"/>
          <c:xMode val="edge"/>
          <c:yMode val="edge"/>
          <c:x val="0.11296724273102272"/>
          <c:y val="0.19480351414406538"/>
          <c:w val="0.85064849848315183"/>
          <c:h val="0.68921660834062359"/>
        </c:manualLayout>
      </c:layout>
      <c:barChart>
        <c:barDir val="col"/>
        <c:grouping val="clustered"/>
        <c:ser>
          <c:idx val="0"/>
          <c:order val="0"/>
          <c:tx>
            <c:strRef>
              <c:f>Sheet1!$M$1</c:f>
              <c:strCache>
                <c:ptCount val="1"/>
                <c:pt idx="0">
                  <c:v>Observed</c:v>
                </c:pt>
              </c:strCache>
            </c:strRef>
          </c:tx>
          <c:cat>
            <c:strRef>
              <c:f>Sheet1!$L$2:$L$6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Sheet1!$M$2:$M$6</c:f>
              <c:numCache>
                <c:formatCode>0.0</c:formatCode>
                <c:ptCount val="5"/>
                <c:pt idx="0">
                  <c:v>59.722727272727269</c:v>
                </c:pt>
                <c:pt idx="1">
                  <c:v>112.97083333333325</c:v>
                </c:pt>
                <c:pt idx="2">
                  <c:v>170.9</c:v>
                </c:pt>
                <c:pt idx="3">
                  <c:v>30.2</c:v>
                </c:pt>
                <c:pt idx="4" formatCode="0.00">
                  <c:v>21.157692307692308</c:v>
                </c:pt>
              </c:numCache>
            </c:numRef>
          </c:val>
        </c:ser>
        <c:ser>
          <c:idx val="1"/>
          <c:order val="1"/>
          <c:tx>
            <c:strRef>
              <c:f>Sheet1!$N$1</c:f>
              <c:strCache>
                <c:ptCount val="1"/>
                <c:pt idx="0">
                  <c:v>Long-Term</c:v>
                </c:pt>
              </c:strCache>
            </c:strRef>
          </c:tx>
          <c:cat>
            <c:strRef>
              <c:f>Sheet1!$L$2:$L$6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Sheet1!$N$2:$N$6</c:f>
              <c:numCache>
                <c:formatCode>General</c:formatCode>
                <c:ptCount val="5"/>
                <c:pt idx="0">
                  <c:v>120.2</c:v>
                </c:pt>
                <c:pt idx="1">
                  <c:v>72.099999999999994</c:v>
                </c:pt>
                <c:pt idx="2">
                  <c:v>48.1</c:v>
                </c:pt>
                <c:pt idx="3">
                  <c:v>40.200000000000003</c:v>
                </c:pt>
                <c:pt idx="4">
                  <c:v>34.800000000000004</c:v>
                </c:pt>
              </c:numCache>
            </c:numRef>
          </c:val>
        </c:ser>
        <c:axId val="109804160"/>
        <c:axId val="109810048"/>
      </c:barChart>
      <c:catAx>
        <c:axId val="10980416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09810048"/>
        <c:crosses val="autoZero"/>
        <c:auto val="1"/>
        <c:lblAlgn val="ctr"/>
        <c:lblOffset val="100"/>
      </c:catAx>
      <c:valAx>
        <c:axId val="109810048"/>
        <c:scaling>
          <c:orientation val="minMax"/>
          <c:max val="180"/>
          <c:min val="5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09804160"/>
        <c:crosses val="autoZero"/>
        <c:crossBetween val="between"/>
        <c:majorUnit val="40"/>
      </c:valAx>
      <c:spPr>
        <a:noFill/>
        <a:ln w="1905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0360494000749962"/>
          <c:y val="0.23526092326694456"/>
          <c:w val="0.2939600163615913"/>
          <c:h val="8.873067949839672E-2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Evansville (ORM 791)</a:t>
            </a:r>
          </a:p>
        </c:rich>
      </c:tx>
      <c:layout>
        <c:manualLayout>
          <c:xMode val="edge"/>
          <c:yMode val="edge"/>
          <c:x val="0.37526410761154888"/>
          <c:y val="7.1428571428571425E-2"/>
        </c:manualLayout>
      </c:layout>
    </c:title>
    <c:plotArea>
      <c:layout>
        <c:manualLayout>
          <c:layoutTarget val="inner"/>
          <c:xMode val="edge"/>
          <c:yMode val="edge"/>
          <c:x val="0.11296726198439888"/>
          <c:y val="0.19480351414406533"/>
          <c:w val="0.85714198062890146"/>
          <c:h val="0.68921660834062359"/>
        </c:manualLayout>
      </c:layout>
      <c:barChart>
        <c:barDir val="col"/>
        <c:grouping val="clustered"/>
        <c:ser>
          <c:idx val="0"/>
          <c:order val="0"/>
          <c:tx>
            <c:strRef>
              <c:f>Sheet1!$R$1</c:f>
              <c:strCache>
                <c:ptCount val="1"/>
                <c:pt idx="0">
                  <c:v>Observed</c:v>
                </c:pt>
              </c:strCache>
            </c:strRef>
          </c:tx>
          <c:cat>
            <c:strRef>
              <c:f>Sheet1!$Q$2:$Q$6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Sheet1!$R$2:$R$6</c:f>
              <c:numCache>
                <c:formatCode>0.0</c:formatCode>
                <c:ptCount val="5"/>
                <c:pt idx="0">
                  <c:v>86.772727272726755</c:v>
                </c:pt>
                <c:pt idx="1">
                  <c:v>125.75416666666666</c:v>
                </c:pt>
                <c:pt idx="2">
                  <c:v>259.60000000000002</c:v>
                </c:pt>
                <c:pt idx="3">
                  <c:v>42.4</c:v>
                </c:pt>
                <c:pt idx="4" formatCode="0.00">
                  <c:v>24.965384615384586</c:v>
                </c:pt>
              </c:numCache>
            </c:numRef>
          </c:val>
        </c:ser>
        <c:ser>
          <c:idx val="1"/>
          <c:order val="1"/>
          <c:tx>
            <c:strRef>
              <c:f>Sheet1!$S$1</c:f>
              <c:strCache>
                <c:ptCount val="1"/>
                <c:pt idx="0">
                  <c:v>Long-Term</c:v>
                </c:pt>
              </c:strCache>
            </c:strRef>
          </c:tx>
          <c:cat>
            <c:strRef>
              <c:f>Sheet1!$Q$2:$Q$6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Sheet1!$S$2:$S$6</c:f>
              <c:numCache>
                <c:formatCode>General</c:formatCode>
                <c:ptCount val="5"/>
                <c:pt idx="0">
                  <c:v>180.4</c:v>
                </c:pt>
                <c:pt idx="1">
                  <c:v>118.8</c:v>
                </c:pt>
                <c:pt idx="2">
                  <c:v>74.400000000000006</c:v>
                </c:pt>
                <c:pt idx="3">
                  <c:v>61</c:v>
                </c:pt>
                <c:pt idx="4">
                  <c:v>54.1</c:v>
                </c:pt>
              </c:numCache>
            </c:numRef>
          </c:val>
        </c:ser>
        <c:axId val="118305920"/>
        <c:axId val="118307456"/>
      </c:barChart>
      <c:catAx>
        <c:axId val="118305920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8307456"/>
        <c:crosses val="autoZero"/>
        <c:auto val="1"/>
        <c:lblAlgn val="ctr"/>
        <c:lblOffset val="100"/>
      </c:catAx>
      <c:valAx>
        <c:axId val="118307456"/>
        <c:scaling>
          <c:orientation val="minMax"/>
          <c:max val="260"/>
          <c:min val="20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8305920"/>
        <c:crosses val="autoZero"/>
        <c:crossBetween val="between"/>
        <c:majorUnit val="40"/>
      </c:valAx>
      <c:spPr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72227373922009763"/>
          <c:y val="0.22469265938531877"/>
          <c:w val="0.25932802592767629"/>
          <c:h val="0.10261956838728492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Pittsburgh (ORM 13)</a:t>
            </a:r>
          </a:p>
        </c:rich>
      </c:tx>
      <c:layout>
        <c:manualLayout>
          <c:xMode val="edge"/>
          <c:yMode val="edge"/>
          <c:x val="0.38333708286464419"/>
          <c:y val="8.5714285714285715E-2"/>
        </c:manualLayout>
      </c:layout>
    </c:title>
    <c:plotArea>
      <c:layout>
        <c:manualLayout>
          <c:layoutTarget val="inner"/>
          <c:xMode val="edge"/>
          <c:yMode val="edge"/>
          <c:x val="0.12398415905976355"/>
          <c:y val="0.19480351414406533"/>
          <c:w val="0.83915278842357299"/>
          <c:h val="0.68921660834062359"/>
        </c:manualLayout>
      </c:layout>
      <c:barChart>
        <c:barDir val="col"/>
        <c:grouping val="clustered"/>
        <c:ser>
          <c:idx val="0"/>
          <c:order val="0"/>
          <c:tx>
            <c:strRef>
              <c:f>Sheet1!$H$1</c:f>
              <c:strCache>
                <c:ptCount val="1"/>
                <c:pt idx="0">
                  <c:v>Observed</c:v>
                </c:pt>
              </c:strCache>
            </c:strRef>
          </c:tx>
          <c:cat>
            <c:strRef>
              <c:f>Sheet1!$G$2:$G$6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Sheet1!$H$2:$H$6</c:f>
              <c:numCache>
                <c:formatCode>0.0</c:formatCode>
                <c:ptCount val="5"/>
                <c:pt idx="0">
                  <c:v>19.454545454545453</c:v>
                </c:pt>
                <c:pt idx="1">
                  <c:v>50.341666666666242</c:v>
                </c:pt>
                <c:pt idx="2">
                  <c:v>42.4</c:v>
                </c:pt>
                <c:pt idx="3" formatCode="0.00">
                  <c:v>7.31</c:v>
                </c:pt>
                <c:pt idx="4" formatCode="0.00">
                  <c:v>6.5153846153846171</c:v>
                </c:pt>
              </c:numCache>
            </c:numRef>
          </c:val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Long-Term</c:v>
                </c:pt>
              </c:strCache>
            </c:strRef>
          </c:tx>
          <c:cat>
            <c:strRef>
              <c:f>Sheet1!$G$2:$G$6</c:f>
              <c:strCache>
                <c:ptCount val="5"/>
                <c:pt idx="0">
                  <c:v>May</c:v>
                </c:pt>
                <c:pt idx="1">
                  <c:v>June</c:v>
                </c:pt>
                <c:pt idx="2">
                  <c:v>July</c:v>
                </c:pt>
                <c:pt idx="3">
                  <c:v>Aug</c:v>
                </c:pt>
                <c:pt idx="4">
                  <c:v>Sept</c:v>
                </c:pt>
              </c:strCache>
            </c:strRef>
          </c:cat>
          <c:val>
            <c:numRef>
              <c:f>Sheet1!$I$2:$I$6</c:f>
              <c:numCache>
                <c:formatCode>General</c:formatCode>
                <c:ptCount val="5"/>
                <c:pt idx="0">
                  <c:v>37.9</c:v>
                </c:pt>
                <c:pt idx="1">
                  <c:v>25.6</c:v>
                </c:pt>
                <c:pt idx="2">
                  <c:v>17.8</c:v>
                </c:pt>
                <c:pt idx="3">
                  <c:v>14.5</c:v>
                </c:pt>
                <c:pt idx="4">
                  <c:v>13.8</c:v>
                </c:pt>
              </c:numCache>
            </c:numRef>
          </c:val>
        </c:ser>
        <c:axId val="118340992"/>
        <c:axId val="118350976"/>
      </c:barChart>
      <c:catAx>
        <c:axId val="118340992"/>
        <c:scaling>
          <c:orientation val="minMax"/>
        </c:scaling>
        <c:axPos val="b"/>
        <c:numFmt formatCode="General" sourceLinked="0"/>
        <c:maj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118350976"/>
        <c:crosses val="autoZero"/>
        <c:auto val="1"/>
        <c:lblAlgn val="ctr"/>
        <c:lblOffset val="100"/>
      </c:catAx>
      <c:valAx>
        <c:axId val="118350976"/>
        <c:scaling>
          <c:orientation val="minMax"/>
          <c:max val="60"/>
          <c:min val="5"/>
        </c:scaling>
        <c:axPos val="l"/>
        <c:majorGridlines/>
        <c:numFmt formatCode="General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118340992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70320070610642693"/>
          <c:y val="0.16003121231467687"/>
          <c:w val="0.29563492885757708"/>
          <c:h val="0.13878059161523729"/>
        </c:manualLayout>
      </c:layout>
      <c:txPr>
        <a:bodyPr/>
        <a:lstStyle/>
        <a:p>
          <a:pPr>
            <a:defRPr sz="1100"/>
          </a:pPr>
          <a:endParaRPr lang="en-US"/>
        </a:p>
      </c:txPr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layout/>
    </c:title>
    <c:plotArea>
      <c:layout/>
      <c:scatterChart>
        <c:scatterStyle val="lineMarker"/>
        <c:ser>
          <c:idx val="0"/>
          <c:order val="0"/>
          <c:tx>
            <c:strRef>
              <c:f>'Mont data'!$A$1</c:f>
              <c:strCache>
                <c:ptCount val="1"/>
                <c:pt idx="0">
                  <c:v>Montgomery (31.7) Dissolved Oxygen</c:v>
                </c:pt>
              </c:strCache>
            </c:strRef>
          </c:tx>
          <c:spPr>
            <a:ln w="28575">
              <a:noFill/>
            </a:ln>
          </c:spPr>
          <c:xVal>
            <c:numRef>
              <c:f>'Mont data'!$A$3:$A$100</c:f>
              <c:numCache>
                <c:formatCode>d\-mmm</c:formatCode>
                <c:ptCount val="98"/>
                <c:pt idx="0">
                  <c:v>42493</c:v>
                </c:pt>
                <c:pt idx="1">
                  <c:v>42495</c:v>
                </c:pt>
                <c:pt idx="2">
                  <c:v>42496</c:v>
                </c:pt>
                <c:pt idx="3">
                  <c:v>42499</c:v>
                </c:pt>
                <c:pt idx="4">
                  <c:v>42500</c:v>
                </c:pt>
                <c:pt idx="5">
                  <c:v>42501</c:v>
                </c:pt>
                <c:pt idx="6">
                  <c:v>42502</c:v>
                </c:pt>
                <c:pt idx="7">
                  <c:v>42503</c:v>
                </c:pt>
                <c:pt idx="8">
                  <c:v>42506</c:v>
                </c:pt>
                <c:pt idx="9">
                  <c:v>42509</c:v>
                </c:pt>
                <c:pt idx="10">
                  <c:v>42510</c:v>
                </c:pt>
                <c:pt idx="11">
                  <c:v>42513</c:v>
                </c:pt>
                <c:pt idx="12">
                  <c:v>42514</c:v>
                </c:pt>
                <c:pt idx="13">
                  <c:v>42516</c:v>
                </c:pt>
                <c:pt idx="14">
                  <c:v>42517</c:v>
                </c:pt>
                <c:pt idx="15">
                  <c:v>42521</c:v>
                </c:pt>
                <c:pt idx="16">
                  <c:v>42522</c:v>
                </c:pt>
                <c:pt idx="17">
                  <c:v>42523</c:v>
                </c:pt>
                <c:pt idx="18">
                  <c:v>42524</c:v>
                </c:pt>
                <c:pt idx="19">
                  <c:v>42527</c:v>
                </c:pt>
                <c:pt idx="20">
                  <c:v>42528</c:v>
                </c:pt>
                <c:pt idx="21">
                  <c:v>42529</c:v>
                </c:pt>
                <c:pt idx="22">
                  <c:v>42530</c:v>
                </c:pt>
                <c:pt idx="23">
                  <c:v>42531</c:v>
                </c:pt>
                <c:pt idx="24">
                  <c:v>42534</c:v>
                </c:pt>
                <c:pt idx="25">
                  <c:v>42535</c:v>
                </c:pt>
                <c:pt idx="26">
                  <c:v>42536</c:v>
                </c:pt>
                <c:pt idx="27">
                  <c:v>42537</c:v>
                </c:pt>
                <c:pt idx="28">
                  <c:v>42538</c:v>
                </c:pt>
                <c:pt idx="29">
                  <c:v>42541</c:v>
                </c:pt>
                <c:pt idx="30">
                  <c:v>42542</c:v>
                </c:pt>
                <c:pt idx="31">
                  <c:v>42543</c:v>
                </c:pt>
                <c:pt idx="32">
                  <c:v>42545</c:v>
                </c:pt>
                <c:pt idx="33">
                  <c:v>42548</c:v>
                </c:pt>
                <c:pt idx="34">
                  <c:v>42549</c:v>
                </c:pt>
                <c:pt idx="35">
                  <c:v>42550</c:v>
                </c:pt>
                <c:pt idx="36">
                  <c:v>42551</c:v>
                </c:pt>
                <c:pt idx="37">
                  <c:v>42552</c:v>
                </c:pt>
                <c:pt idx="38">
                  <c:v>42556</c:v>
                </c:pt>
                <c:pt idx="39">
                  <c:v>42557</c:v>
                </c:pt>
                <c:pt idx="40">
                  <c:v>42558</c:v>
                </c:pt>
                <c:pt idx="41">
                  <c:v>42559</c:v>
                </c:pt>
                <c:pt idx="42">
                  <c:v>42562</c:v>
                </c:pt>
                <c:pt idx="43">
                  <c:v>42563</c:v>
                </c:pt>
                <c:pt idx="44">
                  <c:v>42564</c:v>
                </c:pt>
                <c:pt idx="45">
                  <c:v>42565</c:v>
                </c:pt>
                <c:pt idx="46">
                  <c:v>42566</c:v>
                </c:pt>
                <c:pt idx="47">
                  <c:v>42569</c:v>
                </c:pt>
                <c:pt idx="48">
                  <c:v>42570</c:v>
                </c:pt>
                <c:pt idx="49">
                  <c:v>42571</c:v>
                </c:pt>
                <c:pt idx="50">
                  <c:v>42572</c:v>
                </c:pt>
                <c:pt idx="51">
                  <c:v>42573</c:v>
                </c:pt>
                <c:pt idx="52">
                  <c:v>42576</c:v>
                </c:pt>
                <c:pt idx="53">
                  <c:v>42577</c:v>
                </c:pt>
                <c:pt idx="54">
                  <c:v>42578</c:v>
                </c:pt>
                <c:pt idx="55">
                  <c:v>42579</c:v>
                </c:pt>
                <c:pt idx="56">
                  <c:v>42580</c:v>
                </c:pt>
                <c:pt idx="57">
                  <c:v>42583</c:v>
                </c:pt>
                <c:pt idx="58">
                  <c:v>42585</c:v>
                </c:pt>
                <c:pt idx="59">
                  <c:v>42586</c:v>
                </c:pt>
                <c:pt idx="60">
                  <c:v>42587</c:v>
                </c:pt>
                <c:pt idx="61">
                  <c:v>42590</c:v>
                </c:pt>
                <c:pt idx="62">
                  <c:v>42591</c:v>
                </c:pt>
                <c:pt idx="63">
                  <c:v>42592</c:v>
                </c:pt>
                <c:pt idx="64">
                  <c:v>42593</c:v>
                </c:pt>
                <c:pt idx="65">
                  <c:v>42594</c:v>
                </c:pt>
                <c:pt idx="66">
                  <c:v>42597</c:v>
                </c:pt>
                <c:pt idx="67">
                  <c:v>42598</c:v>
                </c:pt>
                <c:pt idx="68">
                  <c:v>42599</c:v>
                </c:pt>
                <c:pt idx="69">
                  <c:v>42600</c:v>
                </c:pt>
                <c:pt idx="70">
                  <c:v>42601</c:v>
                </c:pt>
                <c:pt idx="71">
                  <c:v>42604</c:v>
                </c:pt>
                <c:pt idx="72">
                  <c:v>42605</c:v>
                </c:pt>
                <c:pt idx="73">
                  <c:v>42606</c:v>
                </c:pt>
                <c:pt idx="74">
                  <c:v>42607</c:v>
                </c:pt>
                <c:pt idx="75">
                  <c:v>42608</c:v>
                </c:pt>
                <c:pt idx="76">
                  <c:v>42611</c:v>
                </c:pt>
                <c:pt idx="77">
                  <c:v>42612</c:v>
                </c:pt>
                <c:pt idx="78">
                  <c:v>42614</c:v>
                </c:pt>
                <c:pt idx="79">
                  <c:v>42615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42625</c:v>
                </c:pt>
                <c:pt idx="85">
                  <c:v>42626</c:v>
                </c:pt>
                <c:pt idx="86">
                  <c:v>42627</c:v>
                </c:pt>
                <c:pt idx="87">
                  <c:v>42628</c:v>
                </c:pt>
                <c:pt idx="88">
                  <c:v>42629</c:v>
                </c:pt>
                <c:pt idx="89">
                  <c:v>42632</c:v>
                </c:pt>
                <c:pt idx="90">
                  <c:v>42633</c:v>
                </c:pt>
                <c:pt idx="91">
                  <c:v>42634</c:v>
                </c:pt>
                <c:pt idx="92">
                  <c:v>42635</c:v>
                </c:pt>
                <c:pt idx="93">
                  <c:v>42639</c:v>
                </c:pt>
                <c:pt idx="94">
                  <c:v>42640</c:v>
                </c:pt>
                <c:pt idx="95">
                  <c:v>42641</c:v>
                </c:pt>
                <c:pt idx="96">
                  <c:v>42642</c:v>
                </c:pt>
                <c:pt idx="97">
                  <c:v>42643</c:v>
                </c:pt>
              </c:numCache>
            </c:numRef>
          </c:xVal>
          <c:yVal>
            <c:numRef>
              <c:f>'Mont data'!$B$3:$B$100</c:f>
              <c:numCache>
                <c:formatCode>0.00</c:formatCode>
                <c:ptCount val="98"/>
                <c:pt idx="0">
                  <c:v>10.200000000000001</c:v>
                </c:pt>
                <c:pt idx="1">
                  <c:v>10</c:v>
                </c:pt>
                <c:pt idx="2">
                  <c:v>10</c:v>
                </c:pt>
                <c:pt idx="3">
                  <c:v>10.200000000000001</c:v>
                </c:pt>
                <c:pt idx="4">
                  <c:v>10.4</c:v>
                </c:pt>
                <c:pt idx="5">
                  <c:v>10.3</c:v>
                </c:pt>
                <c:pt idx="6">
                  <c:v>10.4</c:v>
                </c:pt>
                <c:pt idx="7">
                  <c:v>10.5</c:v>
                </c:pt>
                <c:pt idx="8">
                  <c:v>10.200000000000001</c:v>
                </c:pt>
                <c:pt idx="9">
                  <c:v>10.5</c:v>
                </c:pt>
                <c:pt idx="10">
                  <c:v>0</c:v>
                </c:pt>
                <c:pt idx="11">
                  <c:v>10.200000000000001</c:v>
                </c:pt>
                <c:pt idx="12">
                  <c:v>10.200000000000001</c:v>
                </c:pt>
                <c:pt idx="13">
                  <c:v>9.9</c:v>
                </c:pt>
                <c:pt idx="14">
                  <c:v>9.7000000000000011</c:v>
                </c:pt>
                <c:pt idx="15">
                  <c:v>8.8000000000000007</c:v>
                </c:pt>
                <c:pt idx="16">
                  <c:v>8.6</c:v>
                </c:pt>
                <c:pt idx="17">
                  <c:v>8.5</c:v>
                </c:pt>
                <c:pt idx="18">
                  <c:v>8.3000000000000007</c:v>
                </c:pt>
                <c:pt idx="19">
                  <c:v>7.6</c:v>
                </c:pt>
                <c:pt idx="20">
                  <c:v>7.9</c:v>
                </c:pt>
                <c:pt idx="21">
                  <c:v>7.9</c:v>
                </c:pt>
                <c:pt idx="22">
                  <c:v>7.9</c:v>
                </c:pt>
                <c:pt idx="23">
                  <c:v>7.9</c:v>
                </c:pt>
                <c:pt idx="24">
                  <c:v>8.3000000000000007</c:v>
                </c:pt>
                <c:pt idx="25">
                  <c:v>8.3900000000000023</c:v>
                </c:pt>
                <c:pt idx="26">
                  <c:v>8.1</c:v>
                </c:pt>
                <c:pt idx="27">
                  <c:v>0</c:v>
                </c:pt>
                <c:pt idx="28">
                  <c:v>8.2000000000000011</c:v>
                </c:pt>
                <c:pt idx="29">
                  <c:v>7.3</c:v>
                </c:pt>
                <c:pt idx="30">
                  <c:v>7.4</c:v>
                </c:pt>
                <c:pt idx="31">
                  <c:v>7.6</c:v>
                </c:pt>
                <c:pt idx="32">
                  <c:v>7.5</c:v>
                </c:pt>
                <c:pt idx="33">
                  <c:v>7.5</c:v>
                </c:pt>
                <c:pt idx="34">
                  <c:v>7.4</c:v>
                </c:pt>
                <c:pt idx="35">
                  <c:v>7.3</c:v>
                </c:pt>
                <c:pt idx="36">
                  <c:v>7.1</c:v>
                </c:pt>
                <c:pt idx="37">
                  <c:v>7</c:v>
                </c:pt>
                <c:pt idx="38">
                  <c:v>7.7</c:v>
                </c:pt>
                <c:pt idx="39">
                  <c:v>7.6</c:v>
                </c:pt>
                <c:pt idx="40">
                  <c:v>7.5</c:v>
                </c:pt>
                <c:pt idx="41">
                  <c:v>7.4</c:v>
                </c:pt>
                <c:pt idx="42">
                  <c:v>7.5</c:v>
                </c:pt>
                <c:pt idx="43">
                  <c:v>7.5</c:v>
                </c:pt>
                <c:pt idx="44">
                  <c:v>7.6</c:v>
                </c:pt>
                <c:pt idx="45">
                  <c:v>7.7</c:v>
                </c:pt>
                <c:pt idx="46">
                  <c:v>8</c:v>
                </c:pt>
                <c:pt idx="47">
                  <c:v>7.6</c:v>
                </c:pt>
                <c:pt idx="48">
                  <c:v>7.8</c:v>
                </c:pt>
                <c:pt idx="49">
                  <c:v>0</c:v>
                </c:pt>
                <c:pt idx="50">
                  <c:v>8.1</c:v>
                </c:pt>
                <c:pt idx="51">
                  <c:v>7.3</c:v>
                </c:pt>
                <c:pt idx="52">
                  <c:v>6.9</c:v>
                </c:pt>
                <c:pt idx="53">
                  <c:v>6</c:v>
                </c:pt>
                <c:pt idx="54">
                  <c:v>6</c:v>
                </c:pt>
                <c:pt idx="55">
                  <c:v>0</c:v>
                </c:pt>
                <c:pt idx="56">
                  <c:v>5.7</c:v>
                </c:pt>
                <c:pt idx="57">
                  <c:v>6.5</c:v>
                </c:pt>
                <c:pt idx="58">
                  <c:v>5.7</c:v>
                </c:pt>
                <c:pt idx="59">
                  <c:v>5.9</c:v>
                </c:pt>
                <c:pt idx="60">
                  <c:v>6</c:v>
                </c:pt>
                <c:pt idx="61">
                  <c:v>6.6</c:v>
                </c:pt>
                <c:pt idx="62">
                  <c:v>7.1</c:v>
                </c:pt>
                <c:pt idx="63">
                  <c:v>6.9</c:v>
                </c:pt>
                <c:pt idx="64">
                  <c:v>7.2</c:v>
                </c:pt>
                <c:pt idx="65">
                  <c:v>7.9</c:v>
                </c:pt>
                <c:pt idx="66">
                  <c:v>6.4</c:v>
                </c:pt>
                <c:pt idx="67">
                  <c:v>6.3</c:v>
                </c:pt>
                <c:pt idx="68">
                  <c:v>6.3</c:v>
                </c:pt>
                <c:pt idx="69">
                  <c:v>6.6</c:v>
                </c:pt>
                <c:pt idx="70">
                  <c:v>6.9</c:v>
                </c:pt>
                <c:pt idx="71">
                  <c:v>7</c:v>
                </c:pt>
                <c:pt idx="72">
                  <c:v>7</c:v>
                </c:pt>
                <c:pt idx="73">
                  <c:v>7.2</c:v>
                </c:pt>
                <c:pt idx="74">
                  <c:v>7.4</c:v>
                </c:pt>
                <c:pt idx="75">
                  <c:v>7.6</c:v>
                </c:pt>
                <c:pt idx="76">
                  <c:v>7.6</c:v>
                </c:pt>
                <c:pt idx="77">
                  <c:v>7.8</c:v>
                </c:pt>
                <c:pt idx="78">
                  <c:v>7.4</c:v>
                </c:pt>
                <c:pt idx="79">
                  <c:v>7.4</c:v>
                </c:pt>
                <c:pt idx="80">
                  <c:v>7.7</c:v>
                </c:pt>
                <c:pt idx="81">
                  <c:v>6.9</c:v>
                </c:pt>
                <c:pt idx="82">
                  <c:v>7.9</c:v>
                </c:pt>
                <c:pt idx="83">
                  <c:v>7.6</c:v>
                </c:pt>
                <c:pt idx="84">
                  <c:v>6.3</c:v>
                </c:pt>
                <c:pt idx="85">
                  <c:v>6.5</c:v>
                </c:pt>
                <c:pt idx="86">
                  <c:v>6.5</c:v>
                </c:pt>
                <c:pt idx="87">
                  <c:v>6.8</c:v>
                </c:pt>
                <c:pt idx="88">
                  <c:v>7.2</c:v>
                </c:pt>
                <c:pt idx="89">
                  <c:v>6.4</c:v>
                </c:pt>
                <c:pt idx="90">
                  <c:v>7</c:v>
                </c:pt>
                <c:pt idx="91">
                  <c:v>6.9</c:v>
                </c:pt>
                <c:pt idx="92">
                  <c:v>7</c:v>
                </c:pt>
                <c:pt idx="93">
                  <c:v>7.6</c:v>
                </c:pt>
                <c:pt idx="94">
                  <c:v>7.4</c:v>
                </c:pt>
                <c:pt idx="95">
                  <c:v>7</c:v>
                </c:pt>
                <c:pt idx="96">
                  <c:v>7.1</c:v>
                </c:pt>
                <c:pt idx="97">
                  <c:v>7.5</c:v>
                </c:pt>
              </c:numCache>
            </c:numRef>
          </c:yVal>
        </c:ser>
        <c:dLbls/>
        <c:axId val="79778176"/>
        <c:axId val="84166912"/>
      </c:scatterChart>
      <c:valAx>
        <c:axId val="79778176"/>
        <c:scaling>
          <c:orientation val="minMax"/>
          <c:max val="42652"/>
          <c:min val="42493"/>
        </c:scaling>
        <c:axPos val="b"/>
        <c:numFmt formatCode="d\-mmm" sourceLinked="1"/>
        <c:tickLblPos val="nextTo"/>
        <c:crossAx val="84166912"/>
        <c:crosses val="autoZero"/>
        <c:crossBetween val="midCat"/>
      </c:valAx>
      <c:valAx>
        <c:axId val="84166912"/>
        <c:scaling>
          <c:orientation val="minMax"/>
          <c:max val="11"/>
          <c:min val="4.5"/>
        </c:scaling>
        <c:axPos val="l"/>
        <c:majorGridlines/>
        <c:numFmt formatCode="0.0" sourceLinked="0"/>
        <c:tickLblPos val="nextTo"/>
        <c:crossAx val="79778176"/>
        <c:crosses val="autoZero"/>
        <c:crossBetween val="midCat"/>
        <c:majorUnit val="0.5"/>
      </c:valAx>
    </c:plotArea>
    <c:plotVisOnly val="1"/>
    <c:dispBlanksAs val="gap"/>
  </c:chart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Markland Downstream (531.5) Dissolved Oxygen</a:t>
            </a:r>
          </a:p>
        </c:rich>
      </c:tx>
      <c:layout>
        <c:manualLayout>
          <c:xMode val="edge"/>
          <c:yMode val="edge"/>
          <c:x val="0.22800803890221405"/>
          <c:y val="6.0606060606060615E-2"/>
        </c:manualLayout>
      </c:layout>
    </c:title>
    <c:plotArea>
      <c:layout/>
      <c:scatterChart>
        <c:scatterStyle val="lineMarker"/>
        <c:ser>
          <c:idx val="0"/>
          <c:order val="0"/>
          <c:tx>
            <c:strRef>
              <c:f>'Mark data'!$A$1:$C$1</c:f>
              <c:strCache>
                <c:ptCount val="1"/>
                <c:pt idx="0">
                  <c:v>Markland (531.5) Dissolved Oxygen</c:v>
                </c:pt>
              </c:strCache>
            </c:strRef>
          </c:tx>
          <c:spPr>
            <a:ln w="28575">
              <a:noFill/>
            </a:ln>
          </c:spPr>
          <c:xVal>
            <c:numRef>
              <c:f>'Mark data'!$A$2:$A$99</c:f>
              <c:numCache>
                <c:formatCode>d\-mmm</c:formatCode>
                <c:ptCount val="98"/>
                <c:pt idx="0">
                  <c:v>42493</c:v>
                </c:pt>
                <c:pt idx="1">
                  <c:v>42495</c:v>
                </c:pt>
                <c:pt idx="2">
                  <c:v>42496</c:v>
                </c:pt>
                <c:pt idx="3">
                  <c:v>42499</c:v>
                </c:pt>
                <c:pt idx="4">
                  <c:v>42500</c:v>
                </c:pt>
                <c:pt idx="5">
                  <c:v>42501</c:v>
                </c:pt>
                <c:pt idx="6">
                  <c:v>42502</c:v>
                </c:pt>
                <c:pt idx="7">
                  <c:v>42503</c:v>
                </c:pt>
                <c:pt idx="8">
                  <c:v>42506</c:v>
                </c:pt>
                <c:pt idx="9">
                  <c:v>42509</c:v>
                </c:pt>
                <c:pt idx="10">
                  <c:v>42510</c:v>
                </c:pt>
                <c:pt idx="11">
                  <c:v>42513</c:v>
                </c:pt>
                <c:pt idx="12">
                  <c:v>42514</c:v>
                </c:pt>
                <c:pt idx="13">
                  <c:v>42516</c:v>
                </c:pt>
                <c:pt idx="14">
                  <c:v>42517</c:v>
                </c:pt>
                <c:pt idx="15">
                  <c:v>42521</c:v>
                </c:pt>
                <c:pt idx="16">
                  <c:v>42522</c:v>
                </c:pt>
                <c:pt idx="17">
                  <c:v>42523</c:v>
                </c:pt>
                <c:pt idx="18">
                  <c:v>42524</c:v>
                </c:pt>
                <c:pt idx="19">
                  <c:v>42527</c:v>
                </c:pt>
                <c:pt idx="20">
                  <c:v>42528</c:v>
                </c:pt>
                <c:pt idx="21">
                  <c:v>42529</c:v>
                </c:pt>
                <c:pt idx="22">
                  <c:v>42530</c:v>
                </c:pt>
                <c:pt idx="23">
                  <c:v>42531</c:v>
                </c:pt>
                <c:pt idx="24">
                  <c:v>42534</c:v>
                </c:pt>
                <c:pt idx="25">
                  <c:v>42535</c:v>
                </c:pt>
                <c:pt idx="26">
                  <c:v>42536</c:v>
                </c:pt>
                <c:pt idx="27">
                  <c:v>42537</c:v>
                </c:pt>
                <c:pt idx="28">
                  <c:v>42538</c:v>
                </c:pt>
                <c:pt idx="29">
                  <c:v>42541</c:v>
                </c:pt>
                <c:pt idx="30">
                  <c:v>42542</c:v>
                </c:pt>
                <c:pt idx="31">
                  <c:v>42543</c:v>
                </c:pt>
                <c:pt idx="32">
                  <c:v>42545</c:v>
                </c:pt>
                <c:pt idx="33">
                  <c:v>42548</c:v>
                </c:pt>
                <c:pt idx="34">
                  <c:v>42549</c:v>
                </c:pt>
                <c:pt idx="35">
                  <c:v>42550</c:v>
                </c:pt>
                <c:pt idx="36">
                  <c:v>42551</c:v>
                </c:pt>
                <c:pt idx="37">
                  <c:v>42552</c:v>
                </c:pt>
                <c:pt idx="38">
                  <c:v>42556</c:v>
                </c:pt>
                <c:pt idx="39">
                  <c:v>42557</c:v>
                </c:pt>
                <c:pt idx="40">
                  <c:v>42558</c:v>
                </c:pt>
                <c:pt idx="41">
                  <c:v>42559</c:v>
                </c:pt>
                <c:pt idx="42">
                  <c:v>42562</c:v>
                </c:pt>
                <c:pt idx="43">
                  <c:v>42563</c:v>
                </c:pt>
                <c:pt idx="44">
                  <c:v>42564</c:v>
                </c:pt>
                <c:pt idx="45">
                  <c:v>42565</c:v>
                </c:pt>
                <c:pt idx="46">
                  <c:v>42566</c:v>
                </c:pt>
                <c:pt idx="47">
                  <c:v>42569</c:v>
                </c:pt>
                <c:pt idx="48">
                  <c:v>42570</c:v>
                </c:pt>
                <c:pt idx="49">
                  <c:v>42571</c:v>
                </c:pt>
                <c:pt idx="50">
                  <c:v>42572</c:v>
                </c:pt>
                <c:pt idx="51">
                  <c:v>42573</c:v>
                </c:pt>
                <c:pt idx="52">
                  <c:v>42576</c:v>
                </c:pt>
                <c:pt idx="53">
                  <c:v>42577</c:v>
                </c:pt>
                <c:pt idx="54">
                  <c:v>42578</c:v>
                </c:pt>
                <c:pt idx="55">
                  <c:v>42579</c:v>
                </c:pt>
                <c:pt idx="56">
                  <c:v>42580</c:v>
                </c:pt>
                <c:pt idx="57">
                  <c:v>42583</c:v>
                </c:pt>
                <c:pt idx="58">
                  <c:v>42585</c:v>
                </c:pt>
                <c:pt idx="59">
                  <c:v>42586</c:v>
                </c:pt>
                <c:pt idx="60">
                  <c:v>42587</c:v>
                </c:pt>
                <c:pt idx="61">
                  <c:v>42590</c:v>
                </c:pt>
                <c:pt idx="62">
                  <c:v>42591</c:v>
                </c:pt>
                <c:pt idx="63">
                  <c:v>42592</c:v>
                </c:pt>
                <c:pt idx="64">
                  <c:v>42593</c:v>
                </c:pt>
                <c:pt idx="65">
                  <c:v>42594</c:v>
                </c:pt>
                <c:pt idx="66">
                  <c:v>42597</c:v>
                </c:pt>
                <c:pt idx="67">
                  <c:v>42598</c:v>
                </c:pt>
                <c:pt idx="68">
                  <c:v>42599</c:v>
                </c:pt>
                <c:pt idx="69">
                  <c:v>42600</c:v>
                </c:pt>
                <c:pt idx="70">
                  <c:v>42601</c:v>
                </c:pt>
                <c:pt idx="71">
                  <c:v>42604</c:v>
                </c:pt>
                <c:pt idx="72">
                  <c:v>42605</c:v>
                </c:pt>
                <c:pt idx="73">
                  <c:v>42606</c:v>
                </c:pt>
                <c:pt idx="74">
                  <c:v>42607</c:v>
                </c:pt>
                <c:pt idx="75">
                  <c:v>42608</c:v>
                </c:pt>
                <c:pt idx="76">
                  <c:v>42611</c:v>
                </c:pt>
                <c:pt idx="77">
                  <c:v>42612</c:v>
                </c:pt>
                <c:pt idx="78">
                  <c:v>42614</c:v>
                </c:pt>
                <c:pt idx="79">
                  <c:v>42615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42625</c:v>
                </c:pt>
                <c:pt idx="85">
                  <c:v>42626</c:v>
                </c:pt>
                <c:pt idx="86">
                  <c:v>42627</c:v>
                </c:pt>
                <c:pt idx="87">
                  <c:v>42628</c:v>
                </c:pt>
                <c:pt idx="88">
                  <c:v>42629</c:v>
                </c:pt>
                <c:pt idx="89">
                  <c:v>42632</c:v>
                </c:pt>
                <c:pt idx="90">
                  <c:v>42633</c:v>
                </c:pt>
                <c:pt idx="91">
                  <c:v>42634</c:v>
                </c:pt>
                <c:pt idx="92">
                  <c:v>42635</c:v>
                </c:pt>
                <c:pt idx="93">
                  <c:v>42639</c:v>
                </c:pt>
                <c:pt idx="94">
                  <c:v>42640</c:v>
                </c:pt>
                <c:pt idx="95">
                  <c:v>42641</c:v>
                </c:pt>
                <c:pt idx="96">
                  <c:v>42642</c:v>
                </c:pt>
                <c:pt idx="97">
                  <c:v>42643</c:v>
                </c:pt>
              </c:numCache>
            </c:numRef>
          </c:xVal>
          <c:yVal>
            <c:numRef>
              <c:f>'Mark data'!$B$2:$B$99</c:f>
              <c:numCache>
                <c:formatCode>0.00</c:formatCode>
                <c:ptCount val="98"/>
                <c:pt idx="0">
                  <c:v>8.5</c:v>
                </c:pt>
                <c:pt idx="1">
                  <c:v>7.8</c:v>
                </c:pt>
                <c:pt idx="2">
                  <c:v>8</c:v>
                </c:pt>
                <c:pt idx="3">
                  <c:v>8.6</c:v>
                </c:pt>
                <c:pt idx="4">
                  <c:v>8.8000000000000007</c:v>
                </c:pt>
                <c:pt idx="5">
                  <c:v>9</c:v>
                </c:pt>
                <c:pt idx="6">
                  <c:v>8.9</c:v>
                </c:pt>
                <c:pt idx="7">
                  <c:v>8.7000000000000011</c:v>
                </c:pt>
                <c:pt idx="8">
                  <c:v>8.8000000000000007</c:v>
                </c:pt>
                <c:pt idx="9">
                  <c:v>8.9</c:v>
                </c:pt>
                <c:pt idx="10">
                  <c:v>9.1</c:v>
                </c:pt>
                <c:pt idx="11">
                  <c:v>9</c:v>
                </c:pt>
                <c:pt idx="12">
                  <c:v>8.8000000000000007</c:v>
                </c:pt>
                <c:pt idx="13">
                  <c:v>8.8000000000000007</c:v>
                </c:pt>
                <c:pt idx="14">
                  <c:v>8.8000000000000007</c:v>
                </c:pt>
                <c:pt idx="15">
                  <c:v>8.7000000000000011</c:v>
                </c:pt>
                <c:pt idx="16">
                  <c:v>8.5</c:v>
                </c:pt>
                <c:pt idx="17">
                  <c:v>8.5</c:v>
                </c:pt>
                <c:pt idx="18">
                  <c:v>8.4</c:v>
                </c:pt>
                <c:pt idx="19">
                  <c:v>8</c:v>
                </c:pt>
                <c:pt idx="20">
                  <c:v>7.9</c:v>
                </c:pt>
                <c:pt idx="21">
                  <c:v>7.3</c:v>
                </c:pt>
                <c:pt idx="22">
                  <c:v>7</c:v>
                </c:pt>
                <c:pt idx="23">
                  <c:v>7.3</c:v>
                </c:pt>
                <c:pt idx="24">
                  <c:v>7.6</c:v>
                </c:pt>
                <c:pt idx="25">
                  <c:v>7.4</c:v>
                </c:pt>
                <c:pt idx="26">
                  <c:v>6.9</c:v>
                </c:pt>
                <c:pt idx="27">
                  <c:v>6.9</c:v>
                </c:pt>
                <c:pt idx="28">
                  <c:v>7.5</c:v>
                </c:pt>
                <c:pt idx="29">
                  <c:v>7</c:v>
                </c:pt>
                <c:pt idx="30">
                  <c:v>7.1</c:v>
                </c:pt>
                <c:pt idx="31">
                  <c:v>7.2</c:v>
                </c:pt>
                <c:pt idx="32">
                  <c:v>6.2</c:v>
                </c:pt>
                <c:pt idx="33">
                  <c:v>4.9000000000000004</c:v>
                </c:pt>
                <c:pt idx="34">
                  <c:v>4.5</c:v>
                </c:pt>
                <c:pt idx="35">
                  <c:v>4.9000000000000004</c:v>
                </c:pt>
                <c:pt idx="36">
                  <c:v>5.2</c:v>
                </c:pt>
                <c:pt idx="37" formatCode="General">
                  <c:v>5.6</c:v>
                </c:pt>
                <c:pt idx="38" formatCode="General">
                  <c:v>5.7</c:v>
                </c:pt>
                <c:pt idx="39" formatCode="General">
                  <c:v>5.8</c:v>
                </c:pt>
                <c:pt idx="40" formatCode="General">
                  <c:v>5.7</c:v>
                </c:pt>
                <c:pt idx="41" formatCode="General">
                  <c:v>5.8</c:v>
                </c:pt>
                <c:pt idx="42" formatCode="General">
                  <c:v>6.3</c:v>
                </c:pt>
                <c:pt idx="43" formatCode="General">
                  <c:v>6.6</c:v>
                </c:pt>
                <c:pt idx="44" formatCode="General">
                  <c:v>6.5</c:v>
                </c:pt>
                <c:pt idx="45" formatCode="General">
                  <c:v>6.5</c:v>
                </c:pt>
                <c:pt idx="46" formatCode="General">
                  <c:v>6.5</c:v>
                </c:pt>
                <c:pt idx="47" formatCode="General">
                  <c:v>6</c:v>
                </c:pt>
                <c:pt idx="48" formatCode="General">
                  <c:v>5.7</c:v>
                </c:pt>
                <c:pt idx="49" formatCode="General">
                  <c:v>6.7</c:v>
                </c:pt>
                <c:pt idx="50" formatCode="General">
                  <c:v>6.2</c:v>
                </c:pt>
                <c:pt idx="51" formatCode="General">
                  <c:v>6.9</c:v>
                </c:pt>
                <c:pt idx="52" formatCode="General">
                  <c:v>7.9</c:v>
                </c:pt>
                <c:pt idx="53" formatCode="General">
                  <c:v>6.6</c:v>
                </c:pt>
                <c:pt idx="54" formatCode="General">
                  <c:v>5.7</c:v>
                </c:pt>
                <c:pt idx="55" formatCode="General">
                  <c:v>5.7</c:v>
                </c:pt>
                <c:pt idx="56" formatCode="General">
                  <c:v>5.7</c:v>
                </c:pt>
                <c:pt idx="57">
                  <c:v>4.2</c:v>
                </c:pt>
                <c:pt idx="58">
                  <c:v>4.4000000000000004</c:v>
                </c:pt>
                <c:pt idx="59">
                  <c:v>4.4000000000000004</c:v>
                </c:pt>
                <c:pt idx="60">
                  <c:v>4.5</c:v>
                </c:pt>
                <c:pt idx="61">
                  <c:v>5</c:v>
                </c:pt>
                <c:pt idx="62">
                  <c:v>6</c:v>
                </c:pt>
                <c:pt idx="63">
                  <c:v>7</c:v>
                </c:pt>
                <c:pt idx="64">
                  <c:v>6.6</c:v>
                </c:pt>
                <c:pt idx="65">
                  <c:v>8</c:v>
                </c:pt>
                <c:pt idx="66">
                  <c:v>6.6</c:v>
                </c:pt>
                <c:pt idx="67">
                  <c:v>6.8</c:v>
                </c:pt>
                <c:pt idx="68">
                  <c:v>7.3</c:v>
                </c:pt>
                <c:pt idx="69">
                  <c:v>6.4</c:v>
                </c:pt>
                <c:pt idx="70">
                  <c:v>6</c:v>
                </c:pt>
                <c:pt idx="71">
                  <c:v>5.7</c:v>
                </c:pt>
                <c:pt idx="72">
                  <c:v>6.1</c:v>
                </c:pt>
                <c:pt idx="73">
                  <c:v>6.2</c:v>
                </c:pt>
                <c:pt idx="74">
                  <c:v>6.4</c:v>
                </c:pt>
                <c:pt idx="75">
                  <c:v>6.4</c:v>
                </c:pt>
                <c:pt idx="76">
                  <c:v>6.4</c:v>
                </c:pt>
                <c:pt idx="77">
                  <c:v>6</c:v>
                </c:pt>
                <c:pt idx="78">
                  <c:v>6.1</c:v>
                </c:pt>
                <c:pt idx="79">
                  <c:v>6</c:v>
                </c:pt>
                <c:pt idx="80">
                  <c:v>5.2</c:v>
                </c:pt>
                <c:pt idx="81">
                  <c:v>4.8</c:v>
                </c:pt>
                <c:pt idx="82">
                  <c:v>4.4000000000000004</c:v>
                </c:pt>
                <c:pt idx="83">
                  <c:v>5.0999999999999996</c:v>
                </c:pt>
                <c:pt idx="84">
                  <c:v>3.7</c:v>
                </c:pt>
                <c:pt idx="85">
                  <c:v>3.1</c:v>
                </c:pt>
                <c:pt idx="86">
                  <c:v>3.5</c:v>
                </c:pt>
                <c:pt idx="87">
                  <c:v>5.2</c:v>
                </c:pt>
                <c:pt idx="88">
                  <c:v>4.9000000000000004</c:v>
                </c:pt>
                <c:pt idx="89">
                  <c:v>4.7</c:v>
                </c:pt>
                <c:pt idx="90">
                  <c:v>4.9000000000000004</c:v>
                </c:pt>
                <c:pt idx="91">
                  <c:v>5.2</c:v>
                </c:pt>
                <c:pt idx="92">
                  <c:v>4.4000000000000004</c:v>
                </c:pt>
                <c:pt idx="93">
                  <c:v>5.3</c:v>
                </c:pt>
                <c:pt idx="94">
                  <c:v>5</c:v>
                </c:pt>
                <c:pt idx="95">
                  <c:v>5.0999999999999996</c:v>
                </c:pt>
                <c:pt idx="96">
                  <c:v>5.4</c:v>
                </c:pt>
                <c:pt idx="97">
                  <c:v>5.5</c:v>
                </c:pt>
              </c:numCache>
            </c:numRef>
          </c:yVal>
        </c:ser>
        <c:dLbls/>
        <c:axId val="104372096"/>
        <c:axId val="104373632"/>
      </c:scatterChart>
      <c:valAx>
        <c:axId val="104372096"/>
        <c:scaling>
          <c:orientation val="minMax"/>
          <c:max val="42652"/>
          <c:min val="42493"/>
        </c:scaling>
        <c:axPos val="b"/>
        <c:numFmt formatCode="d\-mmm" sourceLinked="1"/>
        <c:tickLblPos val="nextTo"/>
        <c:crossAx val="104373632"/>
        <c:crosses val="autoZero"/>
        <c:crossBetween val="midCat"/>
      </c:valAx>
      <c:valAx>
        <c:axId val="104373632"/>
        <c:scaling>
          <c:orientation val="minMax"/>
          <c:max val="9.5"/>
          <c:min val="4"/>
        </c:scaling>
        <c:axPos val="l"/>
        <c:majorGridlines/>
        <c:numFmt formatCode="0.0" sourceLinked="0"/>
        <c:tickLblPos val="nextTo"/>
        <c:crossAx val="104372096"/>
        <c:crosses val="autoZero"/>
        <c:crossBetween val="midCat"/>
        <c:majorUnit val="0.5"/>
        <c:minorUnit val="0.5"/>
      </c:valAx>
    </c:plotArea>
    <c:plotVisOnly val="1"/>
    <c:dispBlanksAs val="gap"/>
  </c:chart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Smithland Downstream (RMI 919) Dissolved Oxygen</a:t>
            </a:r>
          </a:p>
        </c:rich>
      </c:tx>
      <c:layout>
        <c:manualLayout>
          <c:xMode val="edge"/>
          <c:yMode val="edge"/>
          <c:x val="0.21138718737473933"/>
          <c:y val="6.8965517241379309E-2"/>
        </c:manualLayout>
      </c:layout>
    </c:title>
    <c:plotArea>
      <c:layout/>
      <c:scatterChart>
        <c:scatterStyle val="lineMarker"/>
        <c:ser>
          <c:idx val="0"/>
          <c:order val="0"/>
          <c:tx>
            <c:strRef>
              <c:f>Smith!$A$103:$D$103</c:f>
              <c:strCache>
                <c:ptCount val="1"/>
                <c:pt idx="0">
                  <c:v>Smithland (RMI 919) Dissolved Oxygen</c:v>
                </c:pt>
              </c:strCache>
            </c:strRef>
          </c:tx>
          <c:spPr>
            <a:ln w="28575">
              <a:noFill/>
            </a:ln>
          </c:spPr>
          <c:xVal>
            <c:numRef>
              <c:f>Smith!$A$104:$A$201</c:f>
              <c:numCache>
                <c:formatCode>d\-mmm</c:formatCode>
                <c:ptCount val="98"/>
                <c:pt idx="0">
                  <c:v>42493</c:v>
                </c:pt>
                <c:pt idx="1">
                  <c:v>42495</c:v>
                </c:pt>
                <c:pt idx="2">
                  <c:v>42496</c:v>
                </c:pt>
                <c:pt idx="3">
                  <c:v>42499</c:v>
                </c:pt>
                <c:pt idx="4">
                  <c:v>42500</c:v>
                </c:pt>
                <c:pt idx="5">
                  <c:v>42501</c:v>
                </c:pt>
                <c:pt idx="6">
                  <c:v>42502</c:v>
                </c:pt>
                <c:pt idx="7">
                  <c:v>42503</c:v>
                </c:pt>
                <c:pt idx="8">
                  <c:v>42506</c:v>
                </c:pt>
                <c:pt idx="9">
                  <c:v>42509</c:v>
                </c:pt>
                <c:pt idx="10">
                  <c:v>42510</c:v>
                </c:pt>
                <c:pt idx="11">
                  <c:v>42513</c:v>
                </c:pt>
                <c:pt idx="12">
                  <c:v>42514</c:v>
                </c:pt>
                <c:pt idx="13">
                  <c:v>42516</c:v>
                </c:pt>
                <c:pt idx="14">
                  <c:v>42517</c:v>
                </c:pt>
                <c:pt idx="15">
                  <c:v>42521</c:v>
                </c:pt>
                <c:pt idx="16">
                  <c:v>42522</c:v>
                </c:pt>
                <c:pt idx="17">
                  <c:v>42523</c:v>
                </c:pt>
                <c:pt idx="18">
                  <c:v>42524</c:v>
                </c:pt>
                <c:pt idx="19">
                  <c:v>42527</c:v>
                </c:pt>
                <c:pt idx="20">
                  <c:v>42528</c:v>
                </c:pt>
                <c:pt idx="21">
                  <c:v>42529</c:v>
                </c:pt>
                <c:pt idx="22">
                  <c:v>42530</c:v>
                </c:pt>
                <c:pt idx="23">
                  <c:v>42531</c:v>
                </c:pt>
                <c:pt idx="24">
                  <c:v>42534</c:v>
                </c:pt>
                <c:pt idx="25">
                  <c:v>42535</c:v>
                </c:pt>
                <c:pt idx="26">
                  <c:v>42536</c:v>
                </c:pt>
                <c:pt idx="27">
                  <c:v>42537</c:v>
                </c:pt>
                <c:pt idx="28">
                  <c:v>42538</c:v>
                </c:pt>
                <c:pt idx="29">
                  <c:v>42541</c:v>
                </c:pt>
                <c:pt idx="30">
                  <c:v>42542</c:v>
                </c:pt>
                <c:pt idx="31">
                  <c:v>42543</c:v>
                </c:pt>
                <c:pt idx="32">
                  <c:v>42545</c:v>
                </c:pt>
                <c:pt idx="33">
                  <c:v>42548</c:v>
                </c:pt>
                <c:pt idx="34">
                  <c:v>42549</c:v>
                </c:pt>
                <c:pt idx="35">
                  <c:v>42550</c:v>
                </c:pt>
                <c:pt idx="36">
                  <c:v>42551</c:v>
                </c:pt>
                <c:pt idx="37">
                  <c:v>42552</c:v>
                </c:pt>
                <c:pt idx="38">
                  <c:v>42556</c:v>
                </c:pt>
                <c:pt idx="39">
                  <c:v>42557</c:v>
                </c:pt>
                <c:pt idx="40">
                  <c:v>42558</c:v>
                </c:pt>
                <c:pt idx="41">
                  <c:v>42559</c:v>
                </c:pt>
                <c:pt idx="42">
                  <c:v>42562</c:v>
                </c:pt>
                <c:pt idx="43">
                  <c:v>42563</c:v>
                </c:pt>
                <c:pt idx="44">
                  <c:v>42564</c:v>
                </c:pt>
                <c:pt idx="45">
                  <c:v>42565</c:v>
                </c:pt>
                <c:pt idx="46">
                  <c:v>42566</c:v>
                </c:pt>
                <c:pt idx="47">
                  <c:v>42569</c:v>
                </c:pt>
                <c:pt idx="48">
                  <c:v>42570</c:v>
                </c:pt>
                <c:pt idx="49">
                  <c:v>42571</c:v>
                </c:pt>
                <c:pt idx="50">
                  <c:v>42572</c:v>
                </c:pt>
                <c:pt idx="51">
                  <c:v>42573</c:v>
                </c:pt>
                <c:pt idx="52">
                  <c:v>42576</c:v>
                </c:pt>
                <c:pt idx="53">
                  <c:v>42577</c:v>
                </c:pt>
                <c:pt idx="54">
                  <c:v>42578</c:v>
                </c:pt>
                <c:pt idx="55">
                  <c:v>42579</c:v>
                </c:pt>
                <c:pt idx="56">
                  <c:v>42580</c:v>
                </c:pt>
                <c:pt idx="57">
                  <c:v>42583</c:v>
                </c:pt>
                <c:pt idx="58">
                  <c:v>42585</c:v>
                </c:pt>
                <c:pt idx="59">
                  <c:v>42586</c:v>
                </c:pt>
                <c:pt idx="60">
                  <c:v>42587</c:v>
                </c:pt>
                <c:pt idx="61">
                  <c:v>42590</c:v>
                </c:pt>
                <c:pt idx="62">
                  <c:v>42591</c:v>
                </c:pt>
                <c:pt idx="63">
                  <c:v>42592</c:v>
                </c:pt>
                <c:pt idx="64">
                  <c:v>42593</c:v>
                </c:pt>
                <c:pt idx="65">
                  <c:v>42594</c:v>
                </c:pt>
                <c:pt idx="66">
                  <c:v>42597</c:v>
                </c:pt>
                <c:pt idx="67">
                  <c:v>42598</c:v>
                </c:pt>
                <c:pt idx="68">
                  <c:v>42599</c:v>
                </c:pt>
                <c:pt idx="69">
                  <c:v>42600</c:v>
                </c:pt>
                <c:pt idx="70">
                  <c:v>42601</c:v>
                </c:pt>
                <c:pt idx="71">
                  <c:v>42604</c:v>
                </c:pt>
                <c:pt idx="72">
                  <c:v>42605</c:v>
                </c:pt>
                <c:pt idx="73">
                  <c:v>42606</c:v>
                </c:pt>
                <c:pt idx="74">
                  <c:v>42607</c:v>
                </c:pt>
                <c:pt idx="75">
                  <c:v>42608</c:v>
                </c:pt>
                <c:pt idx="76">
                  <c:v>42611</c:v>
                </c:pt>
                <c:pt idx="77">
                  <c:v>42612</c:v>
                </c:pt>
                <c:pt idx="78">
                  <c:v>42614</c:v>
                </c:pt>
                <c:pt idx="79">
                  <c:v>42615</c:v>
                </c:pt>
                <c:pt idx="80">
                  <c:v>42619</c:v>
                </c:pt>
                <c:pt idx="81">
                  <c:v>42620</c:v>
                </c:pt>
                <c:pt idx="82">
                  <c:v>42621</c:v>
                </c:pt>
                <c:pt idx="83">
                  <c:v>42622</c:v>
                </c:pt>
                <c:pt idx="84">
                  <c:v>42625</c:v>
                </c:pt>
                <c:pt idx="85">
                  <c:v>42626</c:v>
                </c:pt>
                <c:pt idx="86">
                  <c:v>42627</c:v>
                </c:pt>
                <c:pt idx="87">
                  <c:v>42628</c:v>
                </c:pt>
                <c:pt idx="88">
                  <c:v>42629</c:v>
                </c:pt>
                <c:pt idx="89">
                  <c:v>42632</c:v>
                </c:pt>
                <c:pt idx="90">
                  <c:v>42633</c:v>
                </c:pt>
                <c:pt idx="91">
                  <c:v>42634</c:v>
                </c:pt>
                <c:pt idx="92">
                  <c:v>42635</c:v>
                </c:pt>
                <c:pt idx="93">
                  <c:v>42639</c:v>
                </c:pt>
                <c:pt idx="94">
                  <c:v>42640</c:v>
                </c:pt>
                <c:pt idx="95">
                  <c:v>42641</c:v>
                </c:pt>
                <c:pt idx="96">
                  <c:v>42642</c:v>
                </c:pt>
                <c:pt idx="97">
                  <c:v>42643</c:v>
                </c:pt>
              </c:numCache>
            </c:numRef>
          </c:xVal>
          <c:yVal>
            <c:numRef>
              <c:f>Smith!$B$104:$B$201</c:f>
              <c:numCache>
                <c:formatCode>General</c:formatCode>
                <c:ptCount val="98"/>
                <c:pt idx="16" formatCode="0.00">
                  <c:v>0</c:v>
                </c:pt>
                <c:pt idx="17" formatCode="0.00">
                  <c:v>0</c:v>
                </c:pt>
                <c:pt idx="18" formatCode="0.00">
                  <c:v>7.9562500000000016</c:v>
                </c:pt>
                <c:pt idx="19" formatCode="0.00">
                  <c:v>7.7892857142857164</c:v>
                </c:pt>
                <c:pt idx="20" formatCode="0.00">
                  <c:v>8.1977777777777767</c:v>
                </c:pt>
                <c:pt idx="21" formatCode="0.00">
                  <c:v>8.3607142857142858</c:v>
                </c:pt>
                <c:pt idx="22" formatCode="0.00">
                  <c:v>8.3780000000000001</c:v>
                </c:pt>
                <c:pt idx="23" formatCode="0.00">
                  <c:v>8.2349999999999994</c:v>
                </c:pt>
                <c:pt idx="24" formatCode="0.00">
                  <c:v>9.0450000000000017</c:v>
                </c:pt>
                <c:pt idx="25" formatCode="0.00">
                  <c:v>7.3644444444444446</c:v>
                </c:pt>
                <c:pt idx="26" formatCode="0.00">
                  <c:v>8.1750000000000025</c:v>
                </c:pt>
                <c:pt idx="27" formatCode="0.00">
                  <c:v>8.011000000000001</c:v>
                </c:pt>
                <c:pt idx="28" formatCode="0.00">
                  <c:v>8.7287499999999998</c:v>
                </c:pt>
                <c:pt idx="29" formatCode="0.00">
                  <c:v>6.54142857142857</c:v>
                </c:pt>
                <c:pt idx="30" formatCode="0.00">
                  <c:v>6.0862500000000006</c:v>
                </c:pt>
                <c:pt idx="31" formatCode="0.00">
                  <c:v>5.1449999999999987</c:v>
                </c:pt>
                <c:pt idx="32" formatCode="0.00">
                  <c:v>5.9924999999999997</c:v>
                </c:pt>
                <c:pt idx="33" formatCode="0.00">
                  <c:v>5.9537500000000003</c:v>
                </c:pt>
                <c:pt idx="34" formatCode="0.00">
                  <c:v>6.5222222222222221</c:v>
                </c:pt>
                <c:pt idx="35" formatCode="0.00">
                  <c:v>6.0008333333333335</c:v>
                </c:pt>
                <c:pt idx="36" formatCode="0.00">
                  <c:v>5.548571428571428</c:v>
                </c:pt>
                <c:pt idx="37" formatCode="0.00">
                  <c:v>5.4077777777777785</c:v>
                </c:pt>
                <c:pt idx="38" formatCode="0.00">
                  <c:v>5.9936363636363632</c:v>
                </c:pt>
                <c:pt idx="39" formatCode="0.00">
                  <c:v>6.1446666666666667</c:v>
                </c:pt>
                <c:pt idx="40" formatCode="0.00">
                  <c:v>5.913333333333334</c:v>
                </c:pt>
                <c:pt idx="41" formatCode="0.00">
                  <c:v>5.3512500000000003</c:v>
                </c:pt>
                <c:pt idx="42" formatCode="0.00">
                  <c:v>4.8544444444444448</c:v>
                </c:pt>
                <c:pt idx="43" formatCode="0.00">
                  <c:v>5.0688888888888881</c:v>
                </c:pt>
                <c:pt idx="44" formatCode="0.00">
                  <c:v>5.4177777777777765</c:v>
                </c:pt>
                <c:pt idx="45" formatCode="0.00">
                  <c:v>5.7150000000000007</c:v>
                </c:pt>
                <c:pt idx="46" formatCode="0.00">
                  <c:v>5.7200000000000006</c:v>
                </c:pt>
                <c:pt idx="47" formatCode="0.00">
                  <c:v>6.7137500000000001</c:v>
                </c:pt>
                <c:pt idx="48" formatCode="0.00">
                  <c:v>6.0574999999999983</c:v>
                </c:pt>
                <c:pt idx="49" formatCode="0.00">
                  <c:v>6.3759999999999986</c:v>
                </c:pt>
                <c:pt idx="50" formatCode="0.00">
                  <c:v>6.25875</c:v>
                </c:pt>
                <c:pt idx="51" formatCode="0.00">
                  <c:v>6.7075000000000005</c:v>
                </c:pt>
                <c:pt idx="52" formatCode="0.00">
                  <c:v>6.5839999999999987</c:v>
                </c:pt>
                <c:pt idx="53" formatCode="0.00">
                  <c:v>6.1412499999999994</c:v>
                </c:pt>
                <c:pt idx="54" formatCode="0.00">
                  <c:v>5.9586666666666677</c:v>
                </c:pt>
                <c:pt idx="55" formatCode="0.00">
                  <c:v>5.9779999999999998</c:v>
                </c:pt>
                <c:pt idx="56" formatCode="0.00">
                  <c:v>6.2224999999999993</c:v>
                </c:pt>
                <c:pt idx="57" formatCode="0.00">
                  <c:v>6.0718181818181831</c:v>
                </c:pt>
                <c:pt idx="58" formatCode="0.00">
                  <c:v>5.8157142857142858</c:v>
                </c:pt>
                <c:pt idx="59" formatCode="0.00">
                  <c:v>6.3812500000000005</c:v>
                </c:pt>
                <c:pt idx="60" formatCode="0.00">
                  <c:v>7.0162500000000003</c:v>
                </c:pt>
                <c:pt idx="61" formatCode="0.00">
                  <c:v>8.9891666666666694</c:v>
                </c:pt>
                <c:pt idx="62" formatCode="0.00">
                  <c:v>10.408750000000001</c:v>
                </c:pt>
                <c:pt idx="63" formatCode="0.00">
                  <c:v>10.435333333333334</c:v>
                </c:pt>
                <c:pt idx="64" formatCode="0.00">
                  <c:v>9.59375</c:v>
                </c:pt>
                <c:pt idx="65" formatCode="0.00">
                  <c:v>8.9562500000000007</c:v>
                </c:pt>
                <c:pt idx="66" formatCode="0.00">
                  <c:v>7.2459999999999996</c:v>
                </c:pt>
                <c:pt idx="67" formatCode="0.00">
                  <c:v>7.0962500000000004</c:v>
                </c:pt>
                <c:pt idx="68" formatCode="0.00">
                  <c:v>6.2913333333333341</c:v>
                </c:pt>
                <c:pt idx="69" formatCode="0.00">
                  <c:v>5.486250000000001</c:v>
                </c:pt>
                <c:pt idx="70" formatCode="0.00">
                  <c:v>5.2462500000000007</c:v>
                </c:pt>
                <c:pt idx="71" formatCode="0.00">
                  <c:v>6.4755555555555544</c:v>
                </c:pt>
                <c:pt idx="72" formatCode="0.00">
                  <c:v>6.1388888888888884</c:v>
                </c:pt>
                <c:pt idx="73" formatCode="0.00">
                  <c:v>6.4788888888888883</c:v>
                </c:pt>
                <c:pt idx="74" formatCode="0.00">
                  <c:v>6.8355555555555538</c:v>
                </c:pt>
                <c:pt idx="75" formatCode="0.00">
                  <c:v>6.9822222222222239</c:v>
                </c:pt>
                <c:pt idx="76" formatCode="0.00">
                  <c:v>7.4093333333333353</c:v>
                </c:pt>
                <c:pt idx="77" formatCode="0.00">
                  <c:v>7.0512500000000005</c:v>
                </c:pt>
                <c:pt idx="78" formatCode="0.00">
                  <c:v>6.1887499999999998</c:v>
                </c:pt>
                <c:pt idx="79" formatCode="0.00">
                  <c:v>6.4587499999999993</c:v>
                </c:pt>
                <c:pt idx="80" formatCode="0.00">
                  <c:v>5.9462500000000018</c:v>
                </c:pt>
                <c:pt idx="81" formatCode="0.00">
                  <c:v>6.3469999999999995</c:v>
                </c:pt>
                <c:pt idx="82" formatCode="0.00">
                  <c:v>6.6825000000000001</c:v>
                </c:pt>
                <c:pt idx="83" formatCode="0.00">
                  <c:v>6.2974999999999985</c:v>
                </c:pt>
                <c:pt idx="84" formatCode="0.00">
                  <c:v>6.511874999999999</c:v>
                </c:pt>
                <c:pt idx="85" formatCode="0.00">
                  <c:v>6.8787500000000001</c:v>
                </c:pt>
                <c:pt idx="86" formatCode="0.00">
                  <c:v>3.5890909090909089</c:v>
                </c:pt>
                <c:pt idx="87" formatCode="0.00">
                  <c:v>5.89</c:v>
                </c:pt>
                <c:pt idx="88" formatCode="0.00">
                  <c:v>5.2074999999999996</c:v>
                </c:pt>
                <c:pt idx="89" formatCode="0.00">
                  <c:v>4.2744444444444456</c:v>
                </c:pt>
                <c:pt idx="90" formatCode="0.00">
                  <c:v>4.7074999999999996</c:v>
                </c:pt>
                <c:pt idx="91" formatCode="0.00">
                  <c:v>5.2613333333333347</c:v>
                </c:pt>
                <c:pt idx="92" formatCode="0.00">
                  <c:v>5.1062500000000002</c:v>
                </c:pt>
                <c:pt idx="93" formatCode="0.00">
                  <c:v>5.1311111111111112</c:v>
                </c:pt>
                <c:pt idx="94" formatCode="0.00">
                  <c:v>5.4379999999999997</c:v>
                </c:pt>
                <c:pt idx="95" formatCode="0.00">
                  <c:v>5.4185714285714299</c:v>
                </c:pt>
                <c:pt idx="96" formatCode="0.00">
                  <c:v>5.7223076923076928</c:v>
                </c:pt>
                <c:pt idx="97" formatCode="0.00">
                  <c:v>5.74</c:v>
                </c:pt>
              </c:numCache>
            </c:numRef>
          </c:yVal>
        </c:ser>
        <c:dLbls/>
        <c:axId val="119797248"/>
        <c:axId val="119799168"/>
      </c:scatterChart>
      <c:valAx>
        <c:axId val="119797248"/>
        <c:scaling>
          <c:orientation val="minMax"/>
          <c:max val="42652"/>
          <c:min val="42493"/>
        </c:scaling>
        <c:axPos val="b"/>
        <c:numFmt formatCode="d\-mmm" sourceLinked="1"/>
        <c:tickLblPos val="nextTo"/>
        <c:crossAx val="119799168"/>
        <c:crosses val="autoZero"/>
        <c:crossBetween val="midCat"/>
      </c:valAx>
      <c:valAx>
        <c:axId val="119799168"/>
        <c:scaling>
          <c:orientation val="minMax"/>
          <c:max val="9"/>
          <c:min val="4.5"/>
        </c:scaling>
        <c:axPos val="l"/>
        <c:majorGridlines/>
        <c:numFmt formatCode="#,##0.0" sourceLinked="0"/>
        <c:tickLblPos val="nextTo"/>
        <c:crossAx val="119797248"/>
        <c:crosses val="autoZero"/>
        <c:crossBetween val="midCat"/>
        <c:majorUnit val="0.5"/>
        <c:minorUnit val="0.5"/>
      </c:valAx>
    </c:plotArea>
    <c:plotVisOnly val="1"/>
    <c:dispBlanksAs val="gap"/>
  </c:chart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0.05031</cdr:x>
      <cdr:y>0.81818</cdr:y>
    </cdr:from>
    <cdr:to>
      <cdr:x>0.95591</cdr:x>
      <cdr:y>0.81818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434788" y="2057400"/>
          <a:ext cx="7826173" cy="0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0.04409</cdr:x>
      <cdr:y>0.75758</cdr:y>
    </cdr:from>
    <cdr:to>
      <cdr:x>0.95591</cdr:x>
      <cdr:y>0.76186</cdr:y>
    </cdr:to>
    <cdr:sp macro="" textlink="">
      <cdr:nvSpPr>
        <cdr:cNvPr id="3" name="Straight Connector 2"/>
        <cdr:cNvSpPr/>
      </cdr:nvSpPr>
      <cdr:spPr>
        <a:xfrm xmlns:a="http://schemas.openxmlformats.org/drawingml/2006/main" flipV="1">
          <a:off x="381000" y="1905000"/>
          <a:ext cx="7879926" cy="10763"/>
        </a:xfrm>
        <a:prstGeom xmlns:a="http://schemas.openxmlformats.org/drawingml/2006/main" prst="line">
          <a:avLst/>
        </a:prstGeom>
        <a:ln xmlns:a="http://schemas.openxmlformats.org/drawingml/2006/main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0.04409</cdr:x>
      <cdr:y>0.7931</cdr:y>
    </cdr:from>
    <cdr:to>
      <cdr:x>0.95902</cdr:x>
      <cdr:y>0.79452</cdr:y>
    </cdr:to>
    <cdr:sp macro="" textlink="">
      <cdr:nvSpPr>
        <cdr:cNvPr id="3" name="Straight Connector 2"/>
        <cdr:cNvSpPr/>
      </cdr:nvSpPr>
      <cdr:spPr>
        <a:xfrm xmlns:a="http://schemas.openxmlformats.org/drawingml/2006/main">
          <a:off x="381000" y="1752600"/>
          <a:ext cx="7906803" cy="3138"/>
        </a:xfrm>
        <a:prstGeom xmlns:a="http://schemas.openxmlformats.org/drawingml/2006/main" prst="line">
          <a:avLst/>
        </a:prstGeom>
        <a:ln xmlns:a="http://schemas.openxmlformats.org/drawingml/2006/main" w="15875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436" y="0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/>
          <a:lstStyle>
            <a:lvl1pPr algn="r">
              <a:defRPr sz="1200"/>
            </a:lvl1pPr>
          </a:lstStyle>
          <a:p>
            <a:fld id="{F107091D-D449-4292-B284-62176FE6F038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89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436" y="8829989"/>
            <a:ext cx="3038372" cy="464820"/>
          </a:xfrm>
          <a:prstGeom prst="rect">
            <a:avLst/>
          </a:prstGeom>
        </p:spPr>
        <p:txBody>
          <a:bodyPr vert="horz" lIns="91723" tIns="45862" rIns="91723" bIns="45862" rtlCol="0" anchor="b"/>
          <a:lstStyle>
            <a:lvl1pPr algn="r">
              <a:defRPr sz="1200"/>
            </a:lvl1pPr>
          </a:lstStyle>
          <a:p>
            <a:fld id="{2C6A55F3-414B-45E8-B3D0-658317DAAC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6777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/>
          <a:lstStyle>
            <a:lvl1pPr algn="r">
              <a:defRPr sz="1200"/>
            </a:lvl1pPr>
          </a:lstStyle>
          <a:p>
            <a:fld id="{8209EE54-1AB3-46BD-A1BC-ECCF56A18252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46" tIns="46623" rIns="93246" bIns="466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246" tIns="46623" rIns="93246" bIns="466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1" cy="464820"/>
          </a:xfrm>
          <a:prstGeom prst="rect">
            <a:avLst/>
          </a:prstGeom>
        </p:spPr>
        <p:txBody>
          <a:bodyPr vert="horz" lIns="93246" tIns="46623" rIns="93246" bIns="46623" rtlCol="0" anchor="b"/>
          <a:lstStyle>
            <a:lvl1pPr algn="r">
              <a:defRPr sz="1200"/>
            </a:lvl1pPr>
          </a:lstStyle>
          <a:p>
            <a:fld id="{72DF3908-978F-4FB0-AC43-2B183D0695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1446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61282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71696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 events - Pittsburgh,</a:t>
            </a:r>
            <a:r>
              <a:rPr lang="en-US" baseline="0" dirty="0" smtClean="0"/>
              <a:t> Conesville, Marietta, Ripley, Cincinnati area x3, Louisville, Evansville, Paducah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7548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17 events – Dayton</a:t>
            </a:r>
            <a:r>
              <a:rPr lang="en-US" baseline="0" dirty="0" smtClean="0"/>
              <a:t> x2, Paducah x2, Evansville x2, Schmidt x2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DF3908-978F-4FB0-AC43-2B183D06959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7464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39C27-0D2F-4F52-B1E8-A32FFC0113EB}" type="datetimeFigureOut">
              <a:rPr lang="en-US" smtClean="0"/>
              <a:pPr/>
              <a:t>10/4/2016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2202C8-C663-43F3-A45E-8FBF110AE4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2016 Monitoring Activities:</a:t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en-US" b="1" dirty="0" smtClean="0">
                <a:solidFill>
                  <a:srgbClr val="002060"/>
                </a:solidFill>
              </a:rPr>
              <a:t>Summer Water Quality Conditions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196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Technical Committee Meeting</a:t>
            </a:r>
          </a:p>
          <a:p>
            <a:pPr algn="r"/>
            <a:r>
              <a:rPr lang="en-US" sz="2400" dirty="0" smtClean="0"/>
              <a:t>October 4-5, 2016</a:t>
            </a:r>
          </a:p>
          <a:p>
            <a:pPr algn="r"/>
            <a:r>
              <a:rPr lang="en-US" sz="2400" dirty="0" smtClean="0"/>
              <a:t>Agenda Item #3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 noGrp="1"/>
          </p:cNvGraphicFramePr>
          <p:nvPr/>
        </p:nvGraphicFramePr>
        <p:xfrm>
          <a:off x="251012" y="0"/>
          <a:ext cx="8641976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 noGrp="1"/>
          </p:cNvGraphicFramePr>
          <p:nvPr/>
        </p:nvGraphicFramePr>
        <p:xfrm>
          <a:off x="251012" y="2438400"/>
          <a:ext cx="8641976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/>
          <p:cNvGraphicFramePr>
            <a:graphicFrameLocks noGrp="1"/>
          </p:cNvGraphicFramePr>
          <p:nvPr/>
        </p:nvGraphicFramePr>
        <p:xfrm>
          <a:off x="304800" y="4572000"/>
          <a:ext cx="8641976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-340581" y="1248569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Temperature F°</a:t>
            </a:r>
            <a:endParaRPr lang="en-US" sz="1100" b="1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26955" y="3451155"/>
            <a:ext cx="10679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Temperature</a:t>
            </a:r>
            <a:r>
              <a:rPr lang="en-US" sz="900" dirty="0" smtClean="0"/>
              <a:t> F°</a:t>
            </a:r>
            <a:endParaRPr lang="en-US" sz="9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330149" y="5690430"/>
            <a:ext cx="10951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Temperature F°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2797771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30480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0"/>
            <a:ext cx="8229600" cy="1143000"/>
          </a:xfrm>
          <a:prstGeom prst="rect">
            <a:avLst/>
          </a:prstGeom>
          <a:solidFill>
            <a:schemeClr val="bg1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Clean Metals and Bimonthly Sampling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WQC Violations Clean Metals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5715000"/>
            <a:ext cx="8229600" cy="533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Clean Metals data July 2015-May 2016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9152" y="1263650"/>
            <a:ext cx="6105695" cy="433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\\cincinnati\GIS Data\Projects\Monitoring Strategy\2015\2015 Trib MeHg Sit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41" y="0"/>
            <a:ext cx="8875059" cy="6858000"/>
          </a:xfrm>
          <a:prstGeom prst="rect">
            <a:avLst/>
          </a:prstGeom>
          <a:noFill/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err="1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MeHg</a:t>
            </a:r>
            <a:r>
              <a:rPr lang="en-US" sz="4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 BAF and Tributary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Sampling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" y="838200"/>
            <a:ext cx="5410200" cy="2246769"/>
          </a:xfrm>
          <a:prstGeom prst="rect">
            <a:avLst/>
          </a:prstGeom>
          <a:solidFill>
            <a:schemeClr val="tx2">
              <a:lumMod val="20000"/>
              <a:lumOff val="80000"/>
              <a:alpha val="49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err="1" smtClean="0"/>
              <a:t>MeHg</a:t>
            </a:r>
            <a:r>
              <a:rPr lang="en-US" sz="2000" b="1" dirty="0" smtClean="0"/>
              <a:t> BAFs under development at two locations: (green dots)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All sampling events complete. 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Tributary Hg &amp; </a:t>
            </a:r>
            <a:r>
              <a:rPr lang="en-US" sz="2000" b="1" dirty="0" err="1" smtClean="0"/>
              <a:t>MeHg</a:t>
            </a:r>
            <a:r>
              <a:rPr lang="en-US" sz="2000" b="1" dirty="0" smtClean="0"/>
              <a:t> Mass Load Development (Blue Dots)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Data collection November 2015 to October 2016 (11 of 12 events completes)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152400"/>
            <a:ext cx="7315200" cy="6301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Probabilistic Pool Surveys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4572000"/>
            <a:ext cx="4800600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15 random 500m sites per pool + 3 revisits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Fish Community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Macroinvertebrate Community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Continuous DO &amp; Temp logger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Nutrients &amp; Chlorophyll 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Instream &amp; Riparian Habitat</a:t>
            </a:r>
            <a:endParaRPr lang="en-US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934948"/>
            <a:ext cx="4665617" cy="40011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~25 Fish Tissue Samples River-wide, so far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90599" y="1498813"/>
            <a:ext cx="3962401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+~84 samples from Monongahela &amp; Kanawha rivers in WV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685800" y="152400"/>
            <a:ext cx="7315200" cy="6301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Aquatic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Vegetation Study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4648200"/>
            <a:ext cx="5867400" cy="193899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Quantitative SAV sampling at all probabilistic sites in all 3 pools</a:t>
            </a:r>
          </a:p>
          <a:p>
            <a:pPr>
              <a:buFont typeface="Arial" pitchFamily="34" charset="0"/>
              <a:buChar char="•"/>
            </a:pPr>
            <a:r>
              <a:rPr lang="en-US" sz="2000" b="1" dirty="0" err="1" smtClean="0"/>
              <a:t>Electrofished</a:t>
            </a:r>
            <a:r>
              <a:rPr lang="en-US" sz="2000" b="1" dirty="0" smtClean="0"/>
              <a:t> 12 targeted sites in Willow Island 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4 high density vegetation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4 medium density vegetation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4 low density vegetation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3760435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8" name="Title 2"/>
          <p:cNvSpPr txBox="1">
            <a:spLocks/>
          </p:cNvSpPr>
          <p:nvPr/>
        </p:nvSpPr>
        <p:spPr>
          <a:xfrm>
            <a:off x="685800" y="228600"/>
            <a:ext cx="7315200" cy="6301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Fixed Stations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7349" y="5562600"/>
            <a:ext cx="5410200" cy="7078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Conducted fish and macroinvertebrate sampling at all 18 sites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4" name="Title 2"/>
          <p:cNvSpPr txBox="1">
            <a:spLocks/>
          </p:cNvSpPr>
          <p:nvPr/>
        </p:nvSpPr>
        <p:spPr>
          <a:xfrm>
            <a:off x="457200" y="152400"/>
            <a:ext cx="82296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Aquarium Displays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685800" y="152400"/>
            <a:ext cx="7315200" cy="63014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5400432"/>
            <a:ext cx="5410200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b="1" dirty="0" smtClean="0"/>
              <a:t>18 events in 2016</a:t>
            </a:r>
          </a:p>
          <a:p>
            <a:pPr lvl="1">
              <a:buFont typeface="Arial" pitchFamily="34" charset="0"/>
              <a:buChar char="•"/>
            </a:pPr>
            <a:r>
              <a:rPr lang="en-US" sz="2000" b="1" dirty="0" smtClean="0"/>
              <a:t>Likely most ever by far</a:t>
            </a:r>
          </a:p>
          <a:p>
            <a:pPr lvl="2">
              <a:buFont typeface="Arial" pitchFamily="34" charset="0"/>
              <a:buChar char="•"/>
            </a:pPr>
            <a:r>
              <a:rPr lang="en-US" sz="2000" b="1" dirty="0" smtClean="0"/>
              <a:t>Typically ~10/year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xmlns="" val="1313704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960438"/>
          </a:xfrm>
        </p:spPr>
        <p:txBody>
          <a:bodyPr/>
          <a:lstStyle/>
          <a:p>
            <a:r>
              <a:rPr lang="en-US" dirty="0" smtClean="0"/>
              <a:t>2016 Sampling Sites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219200" y="1066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1066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June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391400" y="1066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July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71600" y="4114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August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532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September </a:t>
            </a:r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Summer 2016 Monthly Precipitation Relative to Normal</a:t>
            </a:r>
            <a:endParaRPr lang="en-US" sz="3600" b="1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3259" y="1386840"/>
            <a:ext cx="2840019" cy="21945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94797" y="1380116"/>
            <a:ext cx="2840019" cy="2194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6335" y="1380116"/>
            <a:ext cx="2840019" cy="21945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927" y="4450976"/>
            <a:ext cx="2840019" cy="219456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86124" y="4495800"/>
            <a:ext cx="2607329" cy="20349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34816" y="4450976"/>
            <a:ext cx="2840019" cy="2194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447800"/>
            <a:ext cx="861774" cy="3810000"/>
          </a:xfrm>
          <a:prstGeom prst="rect">
            <a:avLst/>
          </a:prstGeom>
          <a:solidFill>
            <a:schemeClr val="accent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200" b="1" dirty="0" smtClean="0"/>
              <a:t>Average Monthly </a:t>
            </a:r>
            <a:r>
              <a:rPr lang="en-US" sz="2200" b="1" dirty="0" err="1" smtClean="0"/>
              <a:t>Streamflow</a:t>
            </a:r>
            <a:r>
              <a:rPr lang="en-US" sz="2200" b="1" dirty="0" smtClean="0"/>
              <a:t> May – August 2016</a:t>
            </a:r>
            <a:endParaRPr lang="en-US" sz="2200" b="1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54455336"/>
              </p:ext>
            </p:extLst>
          </p:nvPr>
        </p:nvGraphicFramePr>
        <p:xfrm>
          <a:off x="1014174" y="36689"/>
          <a:ext cx="8053626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58839205"/>
              </p:ext>
            </p:extLst>
          </p:nvPr>
        </p:nvGraphicFramePr>
        <p:xfrm>
          <a:off x="1014174" y="2362200"/>
          <a:ext cx="8062092" cy="228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75430153"/>
              </p:ext>
            </p:extLst>
          </p:nvPr>
        </p:nvGraphicFramePr>
        <p:xfrm>
          <a:off x="1014174" y="4724400"/>
          <a:ext cx="8053626" cy="213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447800"/>
            <a:ext cx="861774" cy="3810000"/>
          </a:xfrm>
          <a:prstGeom prst="rect">
            <a:avLst/>
          </a:prstGeom>
          <a:solidFill>
            <a:schemeClr val="accent1"/>
          </a:solidFill>
        </p:spPr>
        <p:txBody>
          <a:bodyPr vert="vert270" wrap="square" rtlCol="0">
            <a:spAutoFit/>
          </a:bodyPr>
          <a:lstStyle/>
          <a:p>
            <a:pPr algn="ctr"/>
            <a:r>
              <a:rPr lang="en-US" sz="2200" b="1" dirty="0" smtClean="0"/>
              <a:t>Average Monthly </a:t>
            </a:r>
            <a:r>
              <a:rPr lang="en-US" sz="2200" b="1" dirty="0" smtClean="0"/>
              <a:t>Stream Flow </a:t>
            </a:r>
            <a:r>
              <a:rPr lang="en-US" sz="2200" b="1" dirty="0" smtClean="0"/>
              <a:t>May – September 2015</a:t>
            </a:r>
            <a:endParaRPr lang="en-US" sz="2200" b="1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609600" y="2133600"/>
          <a:ext cx="8534400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609600" y="4495800"/>
          <a:ext cx="85344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/>
          <p:nvPr/>
        </p:nvGraphicFramePr>
        <p:xfrm>
          <a:off x="533400" y="-304800"/>
          <a:ext cx="86106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15240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Contact Recreation Sampling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 Recreation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4525963"/>
          </a:xfrm>
        </p:spPr>
        <p:txBody>
          <a:bodyPr/>
          <a:lstStyle/>
          <a:p>
            <a:r>
              <a:rPr lang="en-US" dirty="0" smtClean="0"/>
              <a:t>Bacteria samples collected weekly</a:t>
            </a:r>
          </a:p>
          <a:p>
            <a:pPr lvl="1"/>
            <a:r>
              <a:rPr lang="en-US" dirty="0" smtClean="0"/>
              <a:t>April through October</a:t>
            </a:r>
          </a:p>
          <a:p>
            <a:pPr lvl="1"/>
            <a:r>
              <a:rPr lang="en-US" dirty="0" smtClean="0"/>
              <a:t>Fecal </a:t>
            </a:r>
            <a:r>
              <a:rPr lang="en-US" dirty="0" err="1" smtClean="0"/>
              <a:t>coliforms</a:t>
            </a:r>
            <a:r>
              <a:rPr lang="en-US" dirty="0" smtClean="0"/>
              <a:t> and E. coli</a:t>
            </a:r>
          </a:p>
          <a:p>
            <a:endParaRPr lang="en-US" sz="1000" dirty="0" smtClean="0"/>
          </a:p>
          <a:p>
            <a:r>
              <a:rPr lang="en-US" dirty="0" smtClean="0"/>
              <a:t>Upstream &amp; downstream locations in 6 CSO communities</a:t>
            </a:r>
          </a:p>
          <a:p>
            <a:pPr marL="742950" lvl="2" indent="-342900"/>
            <a:r>
              <a:rPr lang="en-US" dirty="0" smtClean="0"/>
              <a:t>Pittsburgh, Wheeling, Huntington, Cincinnati, Louisville, Evansville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 descr="\\cincinnati\share\G\HulkstorII\Public info\Images\Bac T pics\DSC_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2259227"/>
            <a:ext cx="2590800" cy="3150973"/>
          </a:xfrm>
          <a:prstGeom prst="rect">
            <a:avLst/>
          </a:prstGeom>
          <a:noFill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15829509"/>
              </p:ext>
            </p:extLst>
          </p:nvPr>
        </p:nvGraphicFramePr>
        <p:xfrm>
          <a:off x="76200" y="5486400"/>
          <a:ext cx="8915400" cy="1066800"/>
        </p:xfrm>
        <a:graphic>
          <a:graphicData uri="http://schemas.openxmlformats.org/drawingml/2006/table">
            <a:tbl>
              <a:tblPr/>
              <a:tblGrid>
                <a:gridCol w="2377733"/>
                <a:gridCol w="1051267"/>
                <a:gridCol w="1002428"/>
                <a:gridCol w="1208570"/>
                <a:gridCol w="1103478"/>
                <a:gridCol w="1068446"/>
                <a:gridCol w="1103478"/>
              </a:tblGrid>
              <a:tr h="5954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Percent</a:t>
                      </a:r>
                      <a:r>
                        <a:rPr lang="en-US" sz="1600" b="1" baseline="0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Exceeded                     April-September 2016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73" marR="64673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Pittsburgh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Wheeling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Huntington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Cincinnati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Louisville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Calibri"/>
                        </a:rPr>
                        <a:t>Evansville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4713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Monthly 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Geo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Mean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17%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33%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67%</a:t>
                      </a:r>
                      <a:endParaRPr lang="en-U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673" marR="64673" marT="0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4470" y="0"/>
            <a:ext cx="8875059" cy="6858000"/>
          </a:xfrm>
          <a:prstGeom prst="rect">
            <a:avLst/>
          </a:prstGeom>
        </p:spPr>
      </p:pic>
      <p:sp>
        <p:nvSpPr>
          <p:cNvPr id="3" name="Title 2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D.O. and Temperature Monitoring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84236557"/>
              </p:ext>
            </p:extLst>
          </p:nvPr>
        </p:nvGraphicFramePr>
        <p:xfrm>
          <a:off x="76200" y="0"/>
          <a:ext cx="8816788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91955914"/>
              </p:ext>
            </p:extLst>
          </p:nvPr>
        </p:nvGraphicFramePr>
        <p:xfrm>
          <a:off x="152400" y="2286000"/>
          <a:ext cx="8718176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63886477"/>
              </p:ext>
            </p:extLst>
          </p:nvPr>
        </p:nvGraphicFramePr>
        <p:xfrm>
          <a:off x="152400" y="4648200"/>
          <a:ext cx="8641976" cy="220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 rot="16200000">
            <a:off x="-265596" y="1251948"/>
            <a:ext cx="7040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DO mg/L</a:t>
            </a:r>
            <a:endParaRPr lang="en-US" sz="1100" b="1" dirty="0"/>
          </a:p>
        </p:txBody>
      </p:sp>
      <p:sp>
        <p:nvSpPr>
          <p:cNvPr id="3" name="TextBox 2"/>
          <p:cNvSpPr txBox="1"/>
          <p:nvPr/>
        </p:nvSpPr>
        <p:spPr>
          <a:xfrm rot="16200000">
            <a:off x="-236602" y="3368715"/>
            <a:ext cx="7040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DO mg/L</a:t>
            </a:r>
            <a:endParaRPr lang="en-US" sz="1100" b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236602" y="5659524"/>
            <a:ext cx="7040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DO mg/L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14769753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2897</TotalTime>
  <Words>421</Words>
  <Application>Microsoft Office PowerPoint</Application>
  <PresentationFormat>On-screen Show (4:3)</PresentationFormat>
  <Paragraphs>92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2016 Monitoring Activities: Summer Water Quality Conditions</vt:lpstr>
      <vt:lpstr>2016 Sampling Sites</vt:lpstr>
      <vt:lpstr>Summer 2016 Monthly Precipitation Relative to Normal</vt:lpstr>
      <vt:lpstr>Slide 4</vt:lpstr>
      <vt:lpstr>Slide 5</vt:lpstr>
      <vt:lpstr>Contact Recreation Sampling</vt:lpstr>
      <vt:lpstr>Contact Recreation Monitoring</vt:lpstr>
      <vt:lpstr>Slide 8</vt:lpstr>
      <vt:lpstr>Slide 9</vt:lpstr>
      <vt:lpstr>Slide 10</vt:lpstr>
      <vt:lpstr>Slide 11</vt:lpstr>
      <vt:lpstr>WQC Violations Clean Metals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Periphyton Pilot Study</dc:title>
  <dc:creator>Stacey L. Cochran</dc:creator>
  <cp:lastModifiedBy>ORSANCO 32</cp:lastModifiedBy>
  <cp:revision>292</cp:revision>
  <cp:lastPrinted>2016-09-30T19:27:25Z</cp:lastPrinted>
  <dcterms:created xsi:type="dcterms:W3CDTF">2012-10-03T13:35:40Z</dcterms:created>
  <dcterms:modified xsi:type="dcterms:W3CDTF">2016-10-04T17:28:15Z</dcterms:modified>
</cp:coreProperties>
</file>