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charts/colors8.xml" ContentType="application/vnd.ms-office.chartcolor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charts/style7.xml" ContentType="application/vnd.ms-office.chartstyl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style8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31" r:id="rId3"/>
    <p:sldId id="283" r:id="rId4"/>
    <p:sldId id="320" r:id="rId5"/>
    <p:sldId id="321" r:id="rId6"/>
    <p:sldId id="327" r:id="rId7"/>
    <p:sldId id="322" r:id="rId8"/>
    <p:sldId id="323" r:id="rId9"/>
    <p:sldId id="324" r:id="rId10"/>
    <p:sldId id="329" r:id="rId11"/>
    <p:sldId id="330" r:id="rId12"/>
    <p:sldId id="328" r:id="rId13"/>
    <p:sldId id="315" r:id="rId14"/>
    <p:sldId id="316" r:id="rId15"/>
    <p:sldId id="317" r:id="rId16"/>
    <p:sldId id="296" r:id="rId17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82002" autoAdjust="0"/>
  </p:normalViewPr>
  <p:slideViewPr>
    <p:cSldViewPr>
      <p:cViewPr varScale="1">
        <p:scale>
          <a:sx n="59" d="100"/>
          <a:sy n="59" d="100"/>
        </p:scale>
        <p:origin x="-17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gregy\Documents\HAB%20data_Crosstab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file:///C:\Users\gregy\Documents\HAB%20data_Crosstab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openxmlformats.org/officeDocument/2006/relationships/chartUserShapes" Target="../drawings/drawing1.xml"/><Relationship Id="rId1" Type="http://schemas.openxmlformats.org/officeDocument/2006/relationships/oleObject" Target="file:///\\cincinnati\share\tech\Projects\Nutrients\HAB%20Investigations\2015%20HAB%20Data\combined%20utility%20data.xlsx" TargetMode="External"/><Relationship Id="rId4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gregy\Documents\HAB%20velocity_Crosstab.xlsx" TargetMode="External"/><Relationship Id="rId4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C:\Users\gregy\Documents\HAB%20velocity_Crosstab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C:\Users\gregy\Documents\HAB%20velocity_Crosstab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Office_Excel_Worksheet1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file:///C:\Program%20Files%20(x86)\NexSens\iChart6\Users\ORSANCO_2016.Aug.Report\Exportdefault.csv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 dirty="0" smtClean="0"/>
              <a:t>TN</a:t>
            </a:r>
            <a:endParaRPr lang="en-US" b="1" i="0" baseline="0" dirty="0"/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tx>
            <c:strRef>
              <c:f>'Greg data_Crosstab'!$O$1</c:f>
              <c:strCache>
                <c:ptCount val="1"/>
                <c:pt idx="0">
                  <c:v>Avg TN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'Greg data_Crosstab'!$N$5:$N$7</c:f>
              <c:strCache>
                <c:ptCount val="3"/>
                <c:pt idx="0">
                  <c:v>New Cumberland</c:v>
                </c:pt>
                <c:pt idx="1">
                  <c:v>Pike Island</c:v>
                </c:pt>
                <c:pt idx="2">
                  <c:v>Meldahl</c:v>
                </c:pt>
              </c:strCache>
            </c:strRef>
          </c:cat>
          <c:val>
            <c:numRef>
              <c:f>'Greg data_Crosstab'!$O$5:$O$7</c:f>
              <c:numCache>
                <c:formatCode>General</c:formatCode>
                <c:ptCount val="3"/>
                <c:pt idx="0">
                  <c:v>1.2737272727272726</c:v>
                </c:pt>
                <c:pt idx="1">
                  <c:v>1.3997999999999997</c:v>
                </c:pt>
                <c:pt idx="2">
                  <c:v>1.3343</c:v>
                </c:pt>
              </c:numCache>
            </c:numRef>
          </c:val>
        </c:ser>
        <c:ser>
          <c:idx val="1"/>
          <c:order val="1"/>
          <c:tx>
            <c:strRef>
              <c:f>'Greg data_Crosstab'!$Q$1</c:f>
              <c:strCache>
                <c:ptCount val="1"/>
                <c:pt idx="0">
                  <c:v>2015 TN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'Greg data_Crosstab'!$N$5:$N$7</c:f>
              <c:strCache>
                <c:ptCount val="3"/>
                <c:pt idx="0">
                  <c:v>New Cumberland</c:v>
                </c:pt>
                <c:pt idx="1">
                  <c:v>Pike Island</c:v>
                </c:pt>
                <c:pt idx="2">
                  <c:v>Meldahl</c:v>
                </c:pt>
              </c:strCache>
            </c:strRef>
          </c:cat>
          <c:val>
            <c:numRef>
              <c:f>'Greg data_Crosstab'!$Q$5:$Q$7</c:f>
              <c:numCache>
                <c:formatCode>General</c:formatCode>
                <c:ptCount val="3"/>
                <c:pt idx="0">
                  <c:v>1.05</c:v>
                </c:pt>
                <c:pt idx="1">
                  <c:v>1.1760000000000004</c:v>
                </c:pt>
                <c:pt idx="2">
                  <c:v>1.2509999999999999</c:v>
                </c:pt>
              </c:numCache>
            </c:numRef>
          </c:val>
        </c:ser>
        <c:dLbls/>
        <c:axId val="82546688"/>
        <c:axId val="82548224"/>
      </c:barChart>
      <c:catAx>
        <c:axId val="82546688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48224"/>
        <c:crosses val="autoZero"/>
        <c:auto val="1"/>
        <c:lblAlgn val="ctr"/>
        <c:lblOffset val="100"/>
      </c:catAx>
      <c:valAx>
        <c:axId val="8254822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46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 dirty="0" smtClean="0"/>
              <a:t>TP</a:t>
            </a:r>
            <a:endParaRPr lang="en-US" b="1" i="0" baseline="0" dirty="0"/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11545738172093839"/>
          <c:y val="0.11741916238370755"/>
          <c:w val="0.67117515970881014"/>
          <c:h val="0.76495907624806592"/>
        </c:manualLayout>
      </c:layout>
      <c:barChart>
        <c:barDir val="col"/>
        <c:grouping val="clustered"/>
        <c:ser>
          <c:idx val="0"/>
          <c:order val="0"/>
          <c:tx>
            <c:strRef>
              <c:f>'Greg data_Crosstab'!$P$1</c:f>
              <c:strCache>
                <c:ptCount val="1"/>
                <c:pt idx="0">
                  <c:v>Avg TP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'Greg data_Crosstab'!$N$5:$N$7</c:f>
              <c:strCache>
                <c:ptCount val="3"/>
                <c:pt idx="0">
                  <c:v>New Cumberland</c:v>
                </c:pt>
                <c:pt idx="1">
                  <c:v>Pike Island</c:v>
                </c:pt>
                <c:pt idx="2">
                  <c:v>Meldahl</c:v>
                </c:pt>
              </c:strCache>
            </c:strRef>
          </c:cat>
          <c:val>
            <c:numRef>
              <c:f>'Greg data_Crosstab'!$P$5:$P$7</c:f>
              <c:numCache>
                <c:formatCode>General</c:formatCode>
                <c:ptCount val="3"/>
                <c:pt idx="0">
                  <c:v>4.2727272727272732E-2</c:v>
                </c:pt>
                <c:pt idx="1">
                  <c:v>5.7800000000000011E-2</c:v>
                </c:pt>
                <c:pt idx="2">
                  <c:v>4.8300000000000003E-2</c:v>
                </c:pt>
              </c:numCache>
            </c:numRef>
          </c:val>
        </c:ser>
        <c:ser>
          <c:idx val="1"/>
          <c:order val="1"/>
          <c:tx>
            <c:strRef>
              <c:f>'Greg data_Crosstab'!$R$1</c:f>
              <c:strCache>
                <c:ptCount val="1"/>
                <c:pt idx="0">
                  <c:v>2015 TP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'Greg data_Crosstab'!$N$5:$N$7</c:f>
              <c:strCache>
                <c:ptCount val="3"/>
                <c:pt idx="0">
                  <c:v>New Cumberland</c:v>
                </c:pt>
                <c:pt idx="1">
                  <c:v>Pike Island</c:v>
                </c:pt>
                <c:pt idx="2">
                  <c:v>Meldahl</c:v>
                </c:pt>
              </c:strCache>
            </c:strRef>
          </c:cat>
          <c:val>
            <c:numRef>
              <c:f>'Greg data_Crosstab'!$R$5:$R$7</c:f>
              <c:numCache>
                <c:formatCode>General</c:formatCode>
                <c:ptCount val="3"/>
                <c:pt idx="0">
                  <c:v>7.1999999999999995E-2</c:v>
                </c:pt>
                <c:pt idx="1">
                  <c:v>3.2000000000000008E-2</c:v>
                </c:pt>
                <c:pt idx="2">
                  <c:v>5.3999999999999999E-2</c:v>
                </c:pt>
              </c:numCache>
            </c:numRef>
          </c:val>
        </c:ser>
        <c:dLbls/>
        <c:axId val="82573952"/>
        <c:axId val="107102592"/>
      </c:barChart>
      <c:catAx>
        <c:axId val="8257395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02592"/>
        <c:crosses val="autoZero"/>
        <c:auto val="1"/>
        <c:lblAlgn val="ctr"/>
        <c:lblOffset val="100"/>
      </c:catAx>
      <c:valAx>
        <c:axId val="1071025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573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Temperature 2015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East Liverpool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Sheet1!$A$3:$A$64</c:f>
              <c:strCache>
                <c:ptCount val="62"/>
                <c:pt idx="0">
                  <c:v>7/1/2015</c:v>
                </c:pt>
                <c:pt idx="1">
                  <c:v>7/2/2015</c:v>
                </c:pt>
                <c:pt idx="2">
                  <c:v>7/3/2015</c:v>
                </c:pt>
                <c:pt idx="3">
                  <c:v>7/4/2015</c:v>
                </c:pt>
                <c:pt idx="4">
                  <c:v>7/5/2015</c:v>
                </c:pt>
                <c:pt idx="5">
                  <c:v>7/6/2015</c:v>
                </c:pt>
                <c:pt idx="6">
                  <c:v>7/7/2015</c:v>
                </c:pt>
                <c:pt idx="7">
                  <c:v>7/8/2015</c:v>
                </c:pt>
                <c:pt idx="8">
                  <c:v>7/9/2015</c:v>
                </c:pt>
                <c:pt idx="9">
                  <c:v>7/10/2015</c:v>
                </c:pt>
                <c:pt idx="10">
                  <c:v>7/11/2015</c:v>
                </c:pt>
                <c:pt idx="11">
                  <c:v>7/12/2015</c:v>
                </c:pt>
                <c:pt idx="12">
                  <c:v>7/13/2015</c:v>
                </c:pt>
                <c:pt idx="13">
                  <c:v>7/14/2015</c:v>
                </c:pt>
                <c:pt idx="14">
                  <c:v>7/15/2015</c:v>
                </c:pt>
                <c:pt idx="15">
                  <c:v>7/16/2015</c:v>
                </c:pt>
                <c:pt idx="16">
                  <c:v>7/17/2015</c:v>
                </c:pt>
                <c:pt idx="17">
                  <c:v>7/18/2015</c:v>
                </c:pt>
                <c:pt idx="18">
                  <c:v>7/19/2015</c:v>
                </c:pt>
                <c:pt idx="19">
                  <c:v>7/20/2015</c:v>
                </c:pt>
                <c:pt idx="20">
                  <c:v>7/21/2015</c:v>
                </c:pt>
                <c:pt idx="21">
                  <c:v>7/22/2015</c:v>
                </c:pt>
                <c:pt idx="22">
                  <c:v>7/23/2015</c:v>
                </c:pt>
                <c:pt idx="23">
                  <c:v>7/24/2015</c:v>
                </c:pt>
                <c:pt idx="24">
                  <c:v>7/25/2015</c:v>
                </c:pt>
                <c:pt idx="25">
                  <c:v>7/26/2015</c:v>
                </c:pt>
                <c:pt idx="26">
                  <c:v>7/27/2015</c:v>
                </c:pt>
                <c:pt idx="27">
                  <c:v>7/28/2015</c:v>
                </c:pt>
                <c:pt idx="28">
                  <c:v>7/29/2015</c:v>
                </c:pt>
                <c:pt idx="29">
                  <c:v>7/30/2015</c:v>
                </c:pt>
                <c:pt idx="30">
                  <c:v>7/31/2015</c:v>
                </c:pt>
                <c:pt idx="31">
                  <c:v>8/1/2015</c:v>
                </c:pt>
                <c:pt idx="32">
                  <c:v>8/2/2015</c:v>
                </c:pt>
                <c:pt idx="33">
                  <c:v>8/3/2015</c:v>
                </c:pt>
                <c:pt idx="34">
                  <c:v>8/4/2015</c:v>
                </c:pt>
                <c:pt idx="35">
                  <c:v>8/5/2015</c:v>
                </c:pt>
                <c:pt idx="36">
                  <c:v>8/6/2015</c:v>
                </c:pt>
                <c:pt idx="37">
                  <c:v>8/7/2015</c:v>
                </c:pt>
                <c:pt idx="38">
                  <c:v>8/8/2015</c:v>
                </c:pt>
                <c:pt idx="39">
                  <c:v>8/9/2015</c:v>
                </c:pt>
                <c:pt idx="40">
                  <c:v>8/10/2015</c:v>
                </c:pt>
                <c:pt idx="41">
                  <c:v>8/11/2015</c:v>
                </c:pt>
                <c:pt idx="42">
                  <c:v>8/12/2015</c:v>
                </c:pt>
                <c:pt idx="43">
                  <c:v>8/13/2015</c:v>
                </c:pt>
                <c:pt idx="44">
                  <c:v>8/14/2015</c:v>
                </c:pt>
                <c:pt idx="45">
                  <c:v>8/15/2015</c:v>
                </c:pt>
                <c:pt idx="46">
                  <c:v>8/16/2015</c:v>
                </c:pt>
                <c:pt idx="47">
                  <c:v>8/17/2015</c:v>
                </c:pt>
                <c:pt idx="48">
                  <c:v>8/18/2015</c:v>
                </c:pt>
                <c:pt idx="49">
                  <c:v>8/19/2015</c:v>
                </c:pt>
                <c:pt idx="50">
                  <c:v>8/20/2015</c:v>
                </c:pt>
                <c:pt idx="51">
                  <c:v>8/21/2015</c:v>
                </c:pt>
                <c:pt idx="52">
                  <c:v>8/22/2015</c:v>
                </c:pt>
                <c:pt idx="53">
                  <c:v>8/23/2015</c:v>
                </c:pt>
                <c:pt idx="54">
                  <c:v>8/24/2015</c:v>
                </c:pt>
                <c:pt idx="55">
                  <c:v>8/25/2015</c:v>
                </c:pt>
                <c:pt idx="56">
                  <c:v>8/26/2015</c:v>
                </c:pt>
                <c:pt idx="57">
                  <c:v>8/27/2015</c:v>
                </c:pt>
                <c:pt idx="58">
                  <c:v>8/28/2015</c:v>
                </c:pt>
                <c:pt idx="59">
                  <c:v>8/29/2015</c:v>
                </c:pt>
                <c:pt idx="60">
                  <c:v>8/30/2015</c:v>
                </c:pt>
                <c:pt idx="61">
                  <c:v>8/31/2015</c:v>
                </c:pt>
              </c:strCache>
            </c:strRef>
          </c:cat>
          <c:val>
            <c:numRef>
              <c:f>Sheet1!$X$3:$X$64</c:f>
              <c:numCache>
                <c:formatCode>0.00</c:formatCode>
                <c:ptCount val="62"/>
                <c:pt idx="0">
                  <c:v>69.800000000000011</c:v>
                </c:pt>
                <c:pt idx="1">
                  <c:v>69.800000000000011</c:v>
                </c:pt>
                <c:pt idx="2">
                  <c:v>69.800000000000011</c:v>
                </c:pt>
                <c:pt idx="3">
                  <c:v>70.7</c:v>
                </c:pt>
                <c:pt idx="4">
                  <c:v>70.7</c:v>
                </c:pt>
                <c:pt idx="5">
                  <c:v>71.599999999999994</c:v>
                </c:pt>
                <c:pt idx="6">
                  <c:v>71.599999999999994</c:v>
                </c:pt>
                <c:pt idx="7">
                  <c:v>71.599999999999994</c:v>
                </c:pt>
                <c:pt idx="8">
                  <c:v>71.599999999999994</c:v>
                </c:pt>
                <c:pt idx="9">
                  <c:v>71.599999999999994</c:v>
                </c:pt>
                <c:pt idx="10">
                  <c:v>71.599999999999994</c:v>
                </c:pt>
                <c:pt idx="11">
                  <c:v>73.400000000000006</c:v>
                </c:pt>
                <c:pt idx="12">
                  <c:v>73.400000000000006</c:v>
                </c:pt>
                <c:pt idx="13">
                  <c:v>73.400000000000006</c:v>
                </c:pt>
                <c:pt idx="14">
                  <c:v>73.400000000000006</c:v>
                </c:pt>
                <c:pt idx="15">
                  <c:v>73.400000000000006</c:v>
                </c:pt>
                <c:pt idx="16">
                  <c:v>73.400000000000006</c:v>
                </c:pt>
                <c:pt idx="17">
                  <c:v>73.400000000000006</c:v>
                </c:pt>
                <c:pt idx="18">
                  <c:v>75.2</c:v>
                </c:pt>
                <c:pt idx="19">
                  <c:v>75.2</c:v>
                </c:pt>
                <c:pt idx="20">
                  <c:v>77</c:v>
                </c:pt>
                <c:pt idx="21">
                  <c:v>77</c:v>
                </c:pt>
                <c:pt idx="22">
                  <c:v>77</c:v>
                </c:pt>
                <c:pt idx="23">
                  <c:v>77</c:v>
                </c:pt>
                <c:pt idx="24">
                  <c:v>78.800000000000011</c:v>
                </c:pt>
                <c:pt idx="25">
                  <c:v>78.800000000000011</c:v>
                </c:pt>
                <c:pt idx="26">
                  <c:v>78.800000000000011</c:v>
                </c:pt>
                <c:pt idx="27">
                  <c:v>78.800000000000011</c:v>
                </c:pt>
                <c:pt idx="28">
                  <c:v>80.599999999999994</c:v>
                </c:pt>
                <c:pt idx="29">
                  <c:v>80.599999999999994</c:v>
                </c:pt>
                <c:pt idx="30">
                  <c:v>80.599999999999994</c:v>
                </c:pt>
                <c:pt idx="31">
                  <c:v>80.599999999999994</c:v>
                </c:pt>
                <c:pt idx="32">
                  <c:v>80.599999999999994</c:v>
                </c:pt>
                <c:pt idx="33">
                  <c:v>80.599999999999994</c:v>
                </c:pt>
                <c:pt idx="34">
                  <c:v>80.599999999999994</c:v>
                </c:pt>
                <c:pt idx="35">
                  <c:v>80.599999999999994</c:v>
                </c:pt>
                <c:pt idx="36">
                  <c:v>80.599999999999994</c:v>
                </c:pt>
                <c:pt idx="37">
                  <c:v>80.599999999999994</c:v>
                </c:pt>
                <c:pt idx="38">
                  <c:v>80.599999999999994</c:v>
                </c:pt>
                <c:pt idx="39">
                  <c:v>80.599999999999994</c:v>
                </c:pt>
                <c:pt idx="40">
                  <c:v>80.599999999999994</c:v>
                </c:pt>
                <c:pt idx="41">
                  <c:v>80.599999999999994</c:v>
                </c:pt>
                <c:pt idx="42">
                  <c:v>80.599999999999994</c:v>
                </c:pt>
                <c:pt idx="43">
                  <c:v>80.599999999999994</c:v>
                </c:pt>
                <c:pt idx="44">
                  <c:v>80.599999999999994</c:v>
                </c:pt>
                <c:pt idx="45">
                  <c:v>80.599999999999994</c:v>
                </c:pt>
                <c:pt idx="46">
                  <c:v>80.599999999999994</c:v>
                </c:pt>
                <c:pt idx="47">
                  <c:v>80.599999999999994</c:v>
                </c:pt>
                <c:pt idx="48">
                  <c:v>80.599999999999994</c:v>
                </c:pt>
                <c:pt idx="49">
                  <c:v>80.599999999999994</c:v>
                </c:pt>
                <c:pt idx="50">
                  <c:v>80.599999999999994</c:v>
                </c:pt>
                <c:pt idx="51">
                  <c:v>80.599999999999994</c:v>
                </c:pt>
                <c:pt idx="52">
                  <c:v>80.599999999999994</c:v>
                </c:pt>
                <c:pt idx="53">
                  <c:v>80.599999999999994</c:v>
                </c:pt>
                <c:pt idx="54">
                  <c:v>80.599999999999994</c:v>
                </c:pt>
                <c:pt idx="55">
                  <c:v>80.599999999999994</c:v>
                </c:pt>
                <c:pt idx="56">
                  <c:v>80.599999999999994</c:v>
                </c:pt>
                <c:pt idx="57">
                  <c:v>78.800000000000011</c:v>
                </c:pt>
                <c:pt idx="58">
                  <c:v>78.800000000000011</c:v>
                </c:pt>
                <c:pt idx="59">
                  <c:v>78.800000000000011</c:v>
                </c:pt>
                <c:pt idx="60">
                  <c:v>78.800000000000011</c:v>
                </c:pt>
                <c:pt idx="61">
                  <c:v>78.800000000000011</c:v>
                </c:pt>
              </c:numCache>
            </c:numRef>
          </c:val>
        </c:ser>
        <c:ser>
          <c:idx val="1"/>
          <c:order val="1"/>
          <c:tx>
            <c:v>Wheeling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Sheet1!$D$3:$D$64</c:f>
              <c:numCache>
                <c:formatCode>General</c:formatCode>
                <c:ptCount val="62"/>
                <c:pt idx="0">
                  <c:v>69</c:v>
                </c:pt>
                <c:pt idx="1">
                  <c:v>69</c:v>
                </c:pt>
                <c:pt idx="2">
                  <c:v>69</c:v>
                </c:pt>
                <c:pt idx="3">
                  <c:v>69</c:v>
                </c:pt>
                <c:pt idx="4">
                  <c:v>70</c:v>
                </c:pt>
                <c:pt idx="5">
                  <c:v>70</c:v>
                </c:pt>
                <c:pt idx="6">
                  <c:v>71</c:v>
                </c:pt>
                <c:pt idx="7">
                  <c:v>73</c:v>
                </c:pt>
                <c:pt idx="8">
                  <c:v>73</c:v>
                </c:pt>
                <c:pt idx="9">
                  <c:v>74</c:v>
                </c:pt>
                <c:pt idx="10">
                  <c:v>72</c:v>
                </c:pt>
                <c:pt idx="11">
                  <c:v>73</c:v>
                </c:pt>
                <c:pt idx="12">
                  <c:v>72</c:v>
                </c:pt>
                <c:pt idx="13">
                  <c:v>72</c:v>
                </c:pt>
                <c:pt idx="14">
                  <c:v>72</c:v>
                </c:pt>
                <c:pt idx="15">
                  <c:v>73</c:v>
                </c:pt>
                <c:pt idx="16">
                  <c:v>71</c:v>
                </c:pt>
                <c:pt idx="17">
                  <c:v>73</c:v>
                </c:pt>
                <c:pt idx="18">
                  <c:v>74</c:v>
                </c:pt>
                <c:pt idx="19">
                  <c:v>75</c:v>
                </c:pt>
                <c:pt idx="20">
                  <c:v>75</c:v>
                </c:pt>
                <c:pt idx="21">
                  <c:v>76</c:v>
                </c:pt>
                <c:pt idx="22">
                  <c:v>77</c:v>
                </c:pt>
                <c:pt idx="23">
                  <c:v>77</c:v>
                </c:pt>
                <c:pt idx="24">
                  <c:v>78</c:v>
                </c:pt>
                <c:pt idx="25">
                  <c:v>79</c:v>
                </c:pt>
                <c:pt idx="26">
                  <c:v>79</c:v>
                </c:pt>
                <c:pt idx="27">
                  <c:v>80</c:v>
                </c:pt>
                <c:pt idx="28">
                  <c:v>81</c:v>
                </c:pt>
                <c:pt idx="29">
                  <c:v>81</c:v>
                </c:pt>
                <c:pt idx="30">
                  <c:v>81</c:v>
                </c:pt>
                <c:pt idx="31">
                  <c:v>82</c:v>
                </c:pt>
                <c:pt idx="32">
                  <c:v>81</c:v>
                </c:pt>
                <c:pt idx="33">
                  <c:v>82</c:v>
                </c:pt>
                <c:pt idx="34">
                  <c:v>81</c:v>
                </c:pt>
                <c:pt idx="35">
                  <c:v>82</c:v>
                </c:pt>
                <c:pt idx="36">
                  <c:v>82</c:v>
                </c:pt>
                <c:pt idx="37">
                  <c:v>80</c:v>
                </c:pt>
                <c:pt idx="38">
                  <c:v>80</c:v>
                </c:pt>
                <c:pt idx="39">
                  <c:v>80</c:v>
                </c:pt>
                <c:pt idx="40">
                  <c:v>80</c:v>
                </c:pt>
                <c:pt idx="41">
                  <c:v>81</c:v>
                </c:pt>
                <c:pt idx="42">
                  <c:v>81</c:v>
                </c:pt>
                <c:pt idx="43">
                  <c:v>81</c:v>
                </c:pt>
                <c:pt idx="44">
                  <c:v>82</c:v>
                </c:pt>
                <c:pt idx="45">
                  <c:v>82</c:v>
                </c:pt>
                <c:pt idx="46">
                  <c:v>82</c:v>
                </c:pt>
                <c:pt idx="47">
                  <c:v>82</c:v>
                </c:pt>
                <c:pt idx="48">
                  <c:v>83</c:v>
                </c:pt>
                <c:pt idx="49">
                  <c:v>82</c:v>
                </c:pt>
                <c:pt idx="50">
                  <c:v>82</c:v>
                </c:pt>
                <c:pt idx="51">
                  <c:v>81</c:v>
                </c:pt>
                <c:pt idx="52">
                  <c:v>80</c:v>
                </c:pt>
                <c:pt idx="53">
                  <c:v>80</c:v>
                </c:pt>
                <c:pt idx="54">
                  <c:v>80</c:v>
                </c:pt>
                <c:pt idx="55">
                  <c:v>79</c:v>
                </c:pt>
                <c:pt idx="56">
                  <c:v>79</c:v>
                </c:pt>
                <c:pt idx="57">
                  <c:v>80</c:v>
                </c:pt>
                <c:pt idx="58">
                  <c:v>80</c:v>
                </c:pt>
                <c:pt idx="59">
                  <c:v>77</c:v>
                </c:pt>
                <c:pt idx="60">
                  <c:v>76</c:v>
                </c:pt>
                <c:pt idx="61">
                  <c:v>77</c:v>
                </c:pt>
              </c:numCache>
            </c:numRef>
          </c:val>
        </c:ser>
        <c:ser>
          <c:idx val="2"/>
          <c:order val="2"/>
          <c:tx>
            <c:v>Cincinnati</c:v>
          </c:tx>
          <c:spPr>
            <a:ln w="571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Sheet1!$Q$3:$Q$64</c:f>
              <c:numCache>
                <c:formatCode>0.00</c:formatCode>
                <c:ptCount val="62"/>
                <c:pt idx="0">
                  <c:v>76.239324949999997</c:v>
                </c:pt>
                <c:pt idx="1">
                  <c:v>76.270530799999989</c:v>
                </c:pt>
                <c:pt idx="2">
                  <c:v>76.148581399999983</c:v>
                </c:pt>
                <c:pt idx="3">
                  <c:v>75.990020450000017</c:v>
                </c:pt>
                <c:pt idx="4">
                  <c:v>75.793465400000017</c:v>
                </c:pt>
                <c:pt idx="5">
                  <c:v>75.731287399999999</c:v>
                </c:pt>
                <c:pt idx="6">
                  <c:v>75.81575165000001</c:v>
                </c:pt>
                <c:pt idx="7">
                  <c:v>75.626360599999984</c:v>
                </c:pt>
                <c:pt idx="8">
                  <c:v>75.548881999999978</c:v>
                </c:pt>
                <c:pt idx="9">
                  <c:v>75.408270799999983</c:v>
                </c:pt>
                <c:pt idx="10">
                  <c:v>75.325849699999978</c:v>
                </c:pt>
                <c:pt idx="11">
                  <c:v>75.483345200000002</c:v>
                </c:pt>
                <c:pt idx="12">
                  <c:v>75.588806599999984</c:v>
                </c:pt>
                <c:pt idx="13">
                  <c:v>75.85158109999999</c:v>
                </c:pt>
                <c:pt idx="14">
                  <c:v>75.8004392</c:v>
                </c:pt>
                <c:pt idx="15">
                  <c:v>75.913408400000023</c:v>
                </c:pt>
                <c:pt idx="16">
                  <c:v>76.485194600000014</c:v>
                </c:pt>
                <c:pt idx="17">
                  <c:v>76.629833599999984</c:v>
                </c:pt>
                <c:pt idx="18">
                  <c:v>76.719188000000003</c:v>
                </c:pt>
                <c:pt idx="19">
                  <c:v>76.789525999999995</c:v>
                </c:pt>
                <c:pt idx="20">
                  <c:v>76.90671589999998</c:v>
                </c:pt>
                <c:pt idx="21">
                  <c:v>76.778173999999993</c:v>
                </c:pt>
                <c:pt idx="22">
                  <c:v>76.947617600000029</c:v>
                </c:pt>
                <c:pt idx="23">
                  <c:v>77.29283479999998</c:v>
                </c:pt>
                <c:pt idx="24">
                  <c:v>77.620010000000008</c:v>
                </c:pt>
                <c:pt idx="25">
                  <c:v>78.189159799999999</c:v>
                </c:pt>
                <c:pt idx="26">
                  <c:v>78.547528400000019</c:v>
                </c:pt>
                <c:pt idx="27">
                  <c:v>78.926369600000015</c:v>
                </c:pt>
                <c:pt idx="28">
                  <c:v>79.371358399999963</c:v>
                </c:pt>
                <c:pt idx="29">
                  <c:v>79.618770799999979</c:v>
                </c:pt>
                <c:pt idx="30">
                  <c:v>79.841118650000013</c:v>
                </c:pt>
                <c:pt idx="31">
                  <c:v>80.020443199999988</c:v>
                </c:pt>
                <c:pt idx="32">
                  <c:v>80.311182800000012</c:v>
                </c:pt>
                <c:pt idx="33">
                  <c:v>80.466230749999994</c:v>
                </c:pt>
                <c:pt idx="34">
                  <c:v>80.338124600000015</c:v>
                </c:pt>
                <c:pt idx="35">
                  <c:v>80.455591999999982</c:v>
                </c:pt>
                <c:pt idx="36">
                  <c:v>80.643120799999991</c:v>
                </c:pt>
                <c:pt idx="37">
                  <c:v>80.250419300000004</c:v>
                </c:pt>
                <c:pt idx="38">
                  <c:v>80.228904800000009</c:v>
                </c:pt>
                <c:pt idx="39">
                  <c:v>80.471484199999978</c:v>
                </c:pt>
                <c:pt idx="40">
                  <c:v>80.85497359999998</c:v>
                </c:pt>
                <c:pt idx="41">
                  <c:v>80.940366200000014</c:v>
                </c:pt>
                <c:pt idx="42">
                  <c:v>80.692761799999985</c:v>
                </c:pt>
                <c:pt idx="43">
                  <c:v>80.747836700000022</c:v>
                </c:pt>
                <c:pt idx="44">
                  <c:v>80.774843000000004</c:v>
                </c:pt>
                <c:pt idx="45">
                  <c:v>80.910204199999995</c:v>
                </c:pt>
                <c:pt idx="46">
                  <c:v>81.302067799999989</c:v>
                </c:pt>
                <c:pt idx="47">
                  <c:v>81.592446649999999</c:v>
                </c:pt>
                <c:pt idx="48">
                  <c:v>81.729756200000011</c:v>
                </c:pt>
                <c:pt idx="49">
                  <c:v>81.929925800000007</c:v>
                </c:pt>
                <c:pt idx="50">
                  <c:v>81.600930049999988</c:v>
                </c:pt>
                <c:pt idx="51">
                  <c:v>81.113319799999999</c:v>
                </c:pt>
                <c:pt idx="52">
                  <c:v>80.942765600000016</c:v>
                </c:pt>
                <c:pt idx="53">
                  <c:v>81.105014299999979</c:v>
                </c:pt>
                <c:pt idx="54">
                  <c:v>80.826967400000001</c:v>
                </c:pt>
                <c:pt idx="55">
                  <c:v>80.520207200000002</c:v>
                </c:pt>
                <c:pt idx="56">
                  <c:v>80.280941600000006</c:v>
                </c:pt>
                <c:pt idx="57">
                  <c:v>80.048015600000028</c:v>
                </c:pt>
                <c:pt idx="58">
                  <c:v>79.815085400000001</c:v>
                </c:pt>
                <c:pt idx="59">
                  <c:v>79.904961200000017</c:v>
                </c:pt>
                <c:pt idx="60">
                  <c:v>80.132944099999989</c:v>
                </c:pt>
                <c:pt idx="61">
                  <c:v>80.207387600000004</c:v>
                </c:pt>
              </c:numCache>
            </c:numRef>
          </c:val>
        </c:ser>
        <c:dLbls/>
        <c:marker val="1"/>
        <c:axId val="107048320"/>
        <c:axId val="107054208"/>
      </c:lineChart>
      <c:catAx>
        <c:axId val="107048320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054208"/>
        <c:crosses val="autoZero"/>
        <c:auto val="1"/>
        <c:lblAlgn val="ctr"/>
        <c:lblOffset val="100"/>
        <c:tickLblSkip val="10"/>
        <c:tickMarkSkip val="10"/>
      </c:catAx>
      <c:valAx>
        <c:axId val="107054208"/>
        <c:scaling>
          <c:orientation val="minMax"/>
          <c:min val="6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048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 dirty="0"/>
              <a:t>14 day </a:t>
            </a:r>
            <a:r>
              <a:rPr lang="en-US" b="1" i="0" baseline="0" dirty="0" err="1"/>
              <a:t>avg</a:t>
            </a:r>
            <a:r>
              <a:rPr lang="en-US" b="1" i="0" baseline="0" dirty="0"/>
              <a:t> velocity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New Cumberland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'Greg Flows_Crosstab'!$A$107:$A$216</c:f>
              <c:numCache>
                <c:formatCode>dd\-mmm\-yy</c:formatCode>
                <c:ptCount val="110"/>
                <c:pt idx="0">
                  <c:v>42199</c:v>
                </c:pt>
                <c:pt idx="1">
                  <c:v>42200</c:v>
                </c:pt>
                <c:pt idx="2">
                  <c:v>42201</c:v>
                </c:pt>
                <c:pt idx="3">
                  <c:v>42202</c:v>
                </c:pt>
                <c:pt idx="4">
                  <c:v>42203</c:v>
                </c:pt>
                <c:pt idx="5">
                  <c:v>42204</c:v>
                </c:pt>
                <c:pt idx="6">
                  <c:v>42205</c:v>
                </c:pt>
                <c:pt idx="7">
                  <c:v>42206</c:v>
                </c:pt>
                <c:pt idx="8">
                  <c:v>42207</c:v>
                </c:pt>
                <c:pt idx="9">
                  <c:v>42208</c:v>
                </c:pt>
                <c:pt idx="10">
                  <c:v>42209</c:v>
                </c:pt>
                <c:pt idx="11">
                  <c:v>42210</c:v>
                </c:pt>
                <c:pt idx="12">
                  <c:v>42211</c:v>
                </c:pt>
                <c:pt idx="13">
                  <c:v>42212</c:v>
                </c:pt>
                <c:pt idx="14">
                  <c:v>42213</c:v>
                </c:pt>
                <c:pt idx="15">
                  <c:v>42214</c:v>
                </c:pt>
                <c:pt idx="16">
                  <c:v>42215</c:v>
                </c:pt>
                <c:pt idx="17">
                  <c:v>42216</c:v>
                </c:pt>
                <c:pt idx="18">
                  <c:v>42217</c:v>
                </c:pt>
                <c:pt idx="19">
                  <c:v>42218</c:v>
                </c:pt>
                <c:pt idx="20">
                  <c:v>42219</c:v>
                </c:pt>
                <c:pt idx="21">
                  <c:v>42220</c:v>
                </c:pt>
                <c:pt idx="22">
                  <c:v>42221</c:v>
                </c:pt>
                <c:pt idx="23">
                  <c:v>42222</c:v>
                </c:pt>
                <c:pt idx="24">
                  <c:v>42223</c:v>
                </c:pt>
                <c:pt idx="25">
                  <c:v>42224</c:v>
                </c:pt>
                <c:pt idx="26">
                  <c:v>42225</c:v>
                </c:pt>
                <c:pt idx="27">
                  <c:v>42226</c:v>
                </c:pt>
                <c:pt idx="28">
                  <c:v>42227</c:v>
                </c:pt>
                <c:pt idx="29">
                  <c:v>42228</c:v>
                </c:pt>
                <c:pt idx="30">
                  <c:v>42229</c:v>
                </c:pt>
                <c:pt idx="31">
                  <c:v>42230</c:v>
                </c:pt>
                <c:pt idx="32">
                  <c:v>42231</c:v>
                </c:pt>
                <c:pt idx="33">
                  <c:v>42232</c:v>
                </c:pt>
                <c:pt idx="34">
                  <c:v>42233</c:v>
                </c:pt>
                <c:pt idx="35">
                  <c:v>42234</c:v>
                </c:pt>
                <c:pt idx="36">
                  <c:v>42235</c:v>
                </c:pt>
                <c:pt idx="37">
                  <c:v>42236</c:v>
                </c:pt>
                <c:pt idx="38">
                  <c:v>42237</c:v>
                </c:pt>
                <c:pt idx="39">
                  <c:v>42238</c:v>
                </c:pt>
                <c:pt idx="40">
                  <c:v>42239</c:v>
                </c:pt>
                <c:pt idx="41">
                  <c:v>42240</c:v>
                </c:pt>
                <c:pt idx="42">
                  <c:v>42241</c:v>
                </c:pt>
                <c:pt idx="43">
                  <c:v>42242</c:v>
                </c:pt>
                <c:pt idx="44">
                  <c:v>42243</c:v>
                </c:pt>
                <c:pt idx="45">
                  <c:v>42244</c:v>
                </c:pt>
                <c:pt idx="46">
                  <c:v>42245</c:v>
                </c:pt>
                <c:pt idx="47">
                  <c:v>42246</c:v>
                </c:pt>
                <c:pt idx="48">
                  <c:v>42247</c:v>
                </c:pt>
                <c:pt idx="49">
                  <c:v>42248</c:v>
                </c:pt>
                <c:pt idx="50">
                  <c:v>42249</c:v>
                </c:pt>
                <c:pt idx="51">
                  <c:v>42250</c:v>
                </c:pt>
                <c:pt idx="52">
                  <c:v>42251</c:v>
                </c:pt>
                <c:pt idx="53">
                  <c:v>42252</c:v>
                </c:pt>
                <c:pt idx="54">
                  <c:v>42253</c:v>
                </c:pt>
                <c:pt idx="55">
                  <c:v>42254</c:v>
                </c:pt>
                <c:pt idx="56">
                  <c:v>42255</c:v>
                </c:pt>
                <c:pt idx="57">
                  <c:v>42256</c:v>
                </c:pt>
                <c:pt idx="58">
                  <c:v>42257</c:v>
                </c:pt>
                <c:pt idx="59">
                  <c:v>42258</c:v>
                </c:pt>
                <c:pt idx="60">
                  <c:v>42259</c:v>
                </c:pt>
                <c:pt idx="61">
                  <c:v>42260</c:v>
                </c:pt>
                <c:pt idx="62">
                  <c:v>42261</c:v>
                </c:pt>
                <c:pt idx="63">
                  <c:v>42262</c:v>
                </c:pt>
                <c:pt idx="64">
                  <c:v>42263</c:v>
                </c:pt>
                <c:pt idx="65">
                  <c:v>42264</c:v>
                </c:pt>
                <c:pt idx="66">
                  <c:v>42265</c:v>
                </c:pt>
                <c:pt idx="67">
                  <c:v>42266</c:v>
                </c:pt>
                <c:pt idx="68">
                  <c:v>42267</c:v>
                </c:pt>
                <c:pt idx="69">
                  <c:v>42268</c:v>
                </c:pt>
                <c:pt idx="70">
                  <c:v>42269</c:v>
                </c:pt>
                <c:pt idx="71">
                  <c:v>42270</c:v>
                </c:pt>
                <c:pt idx="72">
                  <c:v>42271</c:v>
                </c:pt>
                <c:pt idx="73">
                  <c:v>42272</c:v>
                </c:pt>
                <c:pt idx="74">
                  <c:v>42273</c:v>
                </c:pt>
                <c:pt idx="75">
                  <c:v>42274</c:v>
                </c:pt>
                <c:pt idx="76">
                  <c:v>42275</c:v>
                </c:pt>
                <c:pt idx="77">
                  <c:v>42276</c:v>
                </c:pt>
                <c:pt idx="78">
                  <c:v>42277</c:v>
                </c:pt>
                <c:pt idx="79">
                  <c:v>42278</c:v>
                </c:pt>
                <c:pt idx="80">
                  <c:v>42279</c:v>
                </c:pt>
                <c:pt idx="81">
                  <c:v>42280</c:v>
                </c:pt>
                <c:pt idx="82">
                  <c:v>42281</c:v>
                </c:pt>
                <c:pt idx="83">
                  <c:v>42282</c:v>
                </c:pt>
                <c:pt idx="84">
                  <c:v>42283</c:v>
                </c:pt>
                <c:pt idx="85">
                  <c:v>42284</c:v>
                </c:pt>
                <c:pt idx="86">
                  <c:v>42285</c:v>
                </c:pt>
                <c:pt idx="87">
                  <c:v>42286</c:v>
                </c:pt>
                <c:pt idx="88">
                  <c:v>42287</c:v>
                </c:pt>
                <c:pt idx="89">
                  <c:v>42288</c:v>
                </c:pt>
                <c:pt idx="90">
                  <c:v>42289</c:v>
                </c:pt>
                <c:pt idx="91">
                  <c:v>42290</c:v>
                </c:pt>
                <c:pt idx="92">
                  <c:v>42291</c:v>
                </c:pt>
                <c:pt idx="93">
                  <c:v>42292</c:v>
                </c:pt>
                <c:pt idx="94">
                  <c:v>42293</c:v>
                </c:pt>
                <c:pt idx="95">
                  <c:v>42294</c:v>
                </c:pt>
                <c:pt idx="96">
                  <c:v>42295</c:v>
                </c:pt>
                <c:pt idx="97">
                  <c:v>42296</c:v>
                </c:pt>
                <c:pt idx="98">
                  <c:v>42297</c:v>
                </c:pt>
                <c:pt idx="99">
                  <c:v>42298</c:v>
                </c:pt>
                <c:pt idx="100">
                  <c:v>42299</c:v>
                </c:pt>
                <c:pt idx="101">
                  <c:v>42300</c:v>
                </c:pt>
                <c:pt idx="102">
                  <c:v>42301</c:v>
                </c:pt>
                <c:pt idx="103">
                  <c:v>42302</c:v>
                </c:pt>
                <c:pt idx="104">
                  <c:v>42303</c:v>
                </c:pt>
                <c:pt idx="105">
                  <c:v>42304</c:v>
                </c:pt>
                <c:pt idx="106">
                  <c:v>42305</c:v>
                </c:pt>
                <c:pt idx="107">
                  <c:v>42306</c:v>
                </c:pt>
                <c:pt idx="108">
                  <c:v>42307</c:v>
                </c:pt>
                <c:pt idx="109">
                  <c:v>42308</c:v>
                </c:pt>
              </c:numCache>
            </c:numRef>
          </c:cat>
          <c:val>
            <c:numRef>
              <c:f>'Greg Flows_Crosstab'!$D$107:$D$216</c:f>
              <c:numCache>
                <c:formatCode>General</c:formatCode>
                <c:ptCount val="110"/>
                <c:pt idx="0">
                  <c:v>1.4407142857142854</c:v>
                </c:pt>
                <c:pt idx="1">
                  <c:v>1.3700000000000003</c:v>
                </c:pt>
                <c:pt idx="2">
                  <c:v>1.3064285714285715</c:v>
                </c:pt>
                <c:pt idx="3">
                  <c:v>1.2557142857142853</c:v>
                </c:pt>
                <c:pt idx="4">
                  <c:v>1.2107142857142852</c:v>
                </c:pt>
                <c:pt idx="5">
                  <c:v>1.1742857142857146</c:v>
                </c:pt>
                <c:pt idx="6">
                  <c:v>1.1378571428571427</c:v>
                </c:pt>
                <c:pt idx="7">
                  <c:v>1.1099999999999997</c:v>
                </c:pt>
                <c:pt idx="8">
                  <c:v>1.0764285714285717</c:v>
                </c:pt>
                <c:pt idx="9">
                  <c:v>1.0135714285714286</c:v>
                </c:pt>
                <c:pt idx="10">
                  <c:v>0.92857142857142871</c:v>
                </c:pt>
                <c:pt idx="11">
                  <c:v>0.83714285714285719</c:v>
                </c:pt>
                <c:pt idx="12">
                  <c:v>0.75857142857142879</c:v>
                </c:pt>
                <c:pt idx="13">
                  <c:v>0.68357142857142861</c:v>
                </c:pt>
                <c:pt idx="14">
                  <c:v>0.61214285714285732</c:v>
                </c:pt>
                <c:pt idx="15">
                  <c:v>0.5514285714285716</c:v>
                </c:pt>
                <c:pt idx="16">
                  <c:v>0.48214285714285721</c:v>
                </c:pt>
                <c:pt idx="17">
                  <c:v>0.43500000000000005</c:v>
                </c:pt>
                <c:pt idx="18">
                  <c:v>0.39857142857142852</c:v>
                </c:pt>
                <c:pt idx="19">
                  <c:v>0.35928571428571432</c:v>
                </c:pt>
                <c:pt idx="20">
                  <c:v>0.32785714285714296</c:v>
                </c:pt>
                <c:pt idx="21">
                  <c:v>0.2950000000000001</c:v>
                </c:pt>
                <c:pt idx="22">
                  <c:v>0.27285714285714285</c:v>
                </c:pt>
                <c:pt idx="23">
                  <c:v>0.24500000000000008</c:v>
                </c:pt>
                <c:pt idx="24">
                  <c:v>0.23071428571428573</c:v>
                </c:pt>
                <c:pt idx="25">
                  <c:v>0.2221428571428572</c:v>
                </c:pt>
                <c:pt idx="26">
                  <c:v>0.20785714285714293</c:v>
                </c:pt>
                <c:pt idx="27">
                  <c:v>0.19785714285714293</c:v>
                </c:pt>
                <c:pt idx="28">
                  <c:v>0.18714285714285717</c:v>
                </c:pt>
                <c:pt idx="29">
                  <c:v>0.18357142857142864</c:v>
                </c:pt>
                <c:pt idx="30">
                  <c:v>0.1921428571428572</c:v>
                </c:pt>
                <c:pt idx="31">
                  <c:v>0.18357142857142861</c:v>
                </c:pt>
                <c:pt idx="32">
                  <c:v>0.1792857142857143</c:v>
                </c:pt>
                <c:pt idx="33">
                  <c:v>0.18571428571428578</c:v>
                </c:pt>
                <c:pt idx="34">
                  <c:v>0.17142857142857143</c:v>
                </c:pt>
                <c:pt idx="35">
                  <c:v>0.16500000000000004</c:v>
                </c:pt>
                <c:pt idx="36">
                  <c:v>0.15571428571428578</c:v>
                </c:pt>
                <c:pt idx="37">
                  <c:v>0.15928571428571428</c:v>
                </c:pt>
                <c:pt idx="38">
                  <c:v>0.16500000000000001</c:v>
                </c:pt>
                <c:pt idx="39">
                  <c:v>0.15357142857142858</c:v>
                </c:pt>
                <c:pt idx="40">
                  <c:v>0.15928571428571428</c:v>
                </c:pt>
                <c:pt idx="41">
                  <c:v>0.15642857142857142</c:v>
                </c:pt>
                <c:pt idx="42">
                  <c:v>0.16071428571428575</c:v>
                </c:pt>
                <c:pt idx="43">
                  <c:v>0.1621428571428572</c:v>
                </c:pt>
                <c:pt idx="44">
                  <c:v>0.15500000000000005</c:v>
                </c:pt>
                <c:pt idx="45">
                  <c:v>0.15500000000000005</c:v>
                </c:pt>
                <c:pt idx="46">
                  <c:v>0.1542857142857143</c:v>
                </c:pt>
                <c:pt idx="47">
                  <c:v>0.15857142857142864</c:v>
                </c:pt>
                <c:pt idx="48">
                  <c:v>0.16928571428571432</c:v>
                </c:pt>
                <c:pt idx="49">
                  <c:v>0.17214285714285721</c:v>
                </c:pt>
                <c:pt idx="50">
                  <c:v>0.17071428571428576</c:v>
                </c:pt>
                <c:pt idx="51">
                  <c:v>0.16214285714285714</c:v>
                </c:pt>
                <c:pt idx="52">
                  <c:v>0.14785714285714291</c:v>
                </c:pt>
                <c:pt idx="53">
                  <c:v>0.16571428571428573</c:v>
                </c:pt>
                <c:pt idx="54">
                  <c:v>0.1621428571428572</c:v>
                </c:pt>
                <c:pt idx="55">
                  <c:v>0.16571428571428576</c:v>
                </c:pt>
                <c:pt idx="56">
                  <c:v>0.16500000000000001</c:v>
                </c:pt>
                <c:pt idx="57">
                  <c:v>0.15785714285714292</c:v>
                </c:pt>
                <c:pt idx="58">
                  <c:v>0.16357142857142859</c:v>
                </c:pt>
                <c:pt idx="59">
                  <c:v>0.17428571428571427</c:v>
                </c:pt>
                <c:pt idx="60">
                  <c:v>0.17071428571428576</c:v>
                </c:pt>
                <c:pt idx="61">
                  <c:v>0.17285714285714288</c:v>
                </c:pt>
                <c:pt idx="62">
                  <c:v>0.17642857142857138</c:v>
                </c:pt>
                <c:pt idx="63">
                  <c:v>0.17214285714285718</c:v>
                </c:pt>
                <c:pt idx="64">
                  <c:v>0.17500000000000004</c:v>
                </c:pt>
                <c:pt idx="65">
                  <c:v>0.18428571428571433</c:v>
                </c:pt>
                <c:pt idx="66">
                  <c:v>0.18714285714285722</c:v>
                </c:pt>
                <c:pt idx="67">
                  <c:v>0.17428571428571432</c:v>
                </c:pt>
                <c:pt idx="68">
                  <c:v>0.17142857142857143</c:v>
                </c:pt>
                <c:pt idx="69">
                  <c:v>0.17142857142857143</c:v>
                </c:pt>
                <c:pt idx="70">
                  <c:v>0.1714285714285714</c:v>
                </c:pt>
                <c:pt idx="71">
                  <c:v>0.1728571428571429</c:v>
                </c:pt>
                <c:pt idx="72">
                  <c:v>0.16285714285714292</c:v>
                </c:pt>
                <c:pt idx="73">
                  <c:v>0.16000000000000003</c:v>
                </c:pt>
                <c:pt idx="74">
                  <c:v>0.17214285714285715</c:v>
                </c:pt>
                <c:pt idx="75">
                  <c:v>0.16500000000000001</c:v>
                </c:pt>
                <c:pt idx="76">
                  <c:v>0.15714285714285722</c:v>
                </c:pt>
                <c:pt idx="77">
                  <c:v>0.15714285714285714</c:v>
                </c:pt>
                <c:pt idx="78">
                  <c:v>0.22714285714285715</c:v>
                </c:pt>
                <c:pt idx="79">
                  <c:v>0.28428571428571431</c:v>
                </c:pt>
                <c:pt idx="80">
                  <c:v>0.3114285714285715</c:v>
                </c:pt>
                <c:pt idx="81">
                  <c:v>0.32571428571428579</c:v>
                </c:pt>
                <c:pt idx="82">
                  <c:v>0.34642857142857153</c:v>
                </c:pt>
                <c:pt idx="83">
                  <c:v>0.35214285714285726</c:v>
                </c:pt>
                <c:pt idx="84">
                  <c:v>0.35928571428571432</c:v>
                </c:pt>
                <c:pt idx="85">
                  <c:v>0.36214285714285721</c:v>
                </c:pt>
                <c:pt idx="86">
                  <c:v>0.37357142857142855</c:v>
                </c:pt>
                <c:pt idx="87">
                  <c:v>0.37214285714285728</c:v>
                </c:pt>
                <c:pt idx="88">
                  <c:v>0.37285714285714294</c:v>
                </c:pt>
                <c:pt idx="89">
                  <c:v>0.38071428571428589</c:v>
                </c:pt>
                <c:pt idx="90">
                  <c:v>0.38642857142857162</c:v>
                </c:pt>
                <c:pt idx="91">
                  <c:v>0.39000000000000012</c:v>
                </c:pt>
                <c:pt idx="92">
                  <c:v>0.3292857142857144</c:v>
                </c:pt>
                <c:pt idx="93">
                  <c:v>0.2742857142857143</c:v>
                </c:pt>
                <c:pt idx="94">
                  <c:v>0.24714285714285716</c:v>
                </c:pt>
                <c:pt idx="95">
                  <c:v>0.23500000000000001</c:v>
                </c:pt>
                <c:pt idx="96">
                  <c:v>0.21500000000000002</c:v>
                </c:pt>
                <c:pt idx="97">
                  <c:v>0.21285714285714288</c:v>
                </c:pt>
                <c:pt idx="98">
                  <c:v>0.21071428571428577</c:v>
                </c:pt>
                <c:pt idx="99">
                  <c:v>0.21285714285714291</c:v>
                </c:pt>
                <c:pt idx="100">
                  <c:v>0.21214285714285719</c:v>
                </c:pt>
                <c:pt idx="101">
                  <c:v>0.21500000000000005</c:v>
                </c:pt>
                <c:pt idx="102">
                  <c:v>0.21000000000000002</c:v>
                </c:pt>
                <c:pt idx="103">
                  <c:v>0.20428571428571424</c:v>
                </c:pt>
                <c:pt idx="104">
                  <c:v>0.21357142857142863</c:v>
                </c:pt>
                <c:pt idx="105">
                  <c:v>0.22142857142857142</c:v>
                </c:pt>
                <c:pt idx="106">
                  <c:v>0.21857142857142864</c:v>
                </c:pt>
                <c:pt idx="107">
                  <c:v>0.26</c:v>
                </c:pt>
                <c:pt idx="108">
                  <c:v>0.33928571428571436</c:v>
                </c:pt>
                <c:pt idx="109">
                  <c:v>0.39428571428571441</c:v>
                </c:pt>
              </c:numCache>
            </c:numRef>
          </c:val>
        </c:ser>
        <c:ser>
          <c:idx val="1"/>
          <c:order val="1"/>
          <c:tx>
            <c:v>Wheeling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'Greg Flows_Crosstab'!$G$107:$G$216</c:f>
              <c:numCache>
                <c:formatCode>General</c:formatCode>
                <c:ptCount val="110"/>
                <c:pt idx="0">
                  <c:v>3.0207142857142868</c:v>
                </c:pt>
                <c:pt idx="1">
                  <c:v>2.9521428571428574</c:v>
                </c:pt>
                <c:pt idx="2">
                  <c:v>2.871428571428571</c:v>
                </c:pt>
                <c:pt idx="3">
                  <c:v>2.7921428571428577</c:v>
                </c:pt>
                <c:pt idx="4">
                  <c:v>2.7171428571428575</c:v>
                </c:pt>
                <c:pt idx="5">
                  <c:v>2.6507142857142858</c:v>
                </c:pt>
                <c:pt idx="6">
                  <c:v>2.5878571428571435</c:v>
                </c:pt>
                <c:pt idx="7">
                  <c:v>2.5564285714285711</c:v>
                </c:pt>
                <c:pt idx="8">
                  <c:v>2.5071428571428576</c:v>
                </c:pt>
                <c:pt idx="9">
                  <c:v>2.4192857142857136</c:v>
                </c:pt>
                <c:pt idx="10">
                  <c:v>2.2757142857142858</c:v>
                </c:pt>
                <c:pt idx="11">
                  <c:v>2.1135714285714293</c:v>
                </c:pt>
                <c:pt idx="12">
                  <c:v>1.9671428571428573</c:v>
                </c:pt>
                <c:pt idx="13">
                  <c:v>1.8378571428571431</c:v>
                </c:pt>
                <c:pt idx="14">
                  <c:v>1.7000000000000004</c:v>
                </c:pt>
                <c:pt idx="15">
                  <c:v>1.5564285714285719</c:v>
                </c:pt>
                <c:pt idx="16">
                  <c:v>1.4142857142857148</c:v>
                </c:pt>
                <c:pt idx="17">
                  <c:v>1.3049999999999997</c:v>
                </c:pt>
                <c:pt idx="18">
                  <c:v>1.2071428571428569</c:v>
                </c:pt>
                <c:pt idx="19">
                  <c:v>1.1035714285714284</c:v>
                </c:pt>
                <c:pt idx="20">
                  <c:v>1.002142857142857</c:v>
                </c:pt>
                <c:pt idx="21">
                  <c:v>0.91214285714285714</c:v>
                </c:pt>
                <c:pt idx="22">
                  <c:v>0.8350000000000003</c:v>
                </c:pt>
                <c:pt idx="23">
                  <c:v>0.75571428571428589</c:v>
                </c:pt>
                <c:pt idx="24">
                  <c:v>0.71571428571428586</c:v>
                </c:pt>
                <c:pt idx="25">
                  <c:v>0.69428571428571462</c:v>
                </c:pt>
                <c:pt idx="26">
                  <c:v>0.63571428571428579</c:v>
                </c:pt>
                <c:pt idx="27">
                  <c:v>0.62000000000000011</c:v>
                </c:pt>
                <c:pt idx="28">
                  <c:v>0.59071428571428541</c:v>
                </c:pt>
                <c:pt idx="29">
                  <c:v>0.58642857142857152</c:v>
                </c:pt>
                <c:pt idx="30">
                  <c:v>0.60285714285714287</c:v>
                </c:pt>
                <c:pt idx="31">
                  <c:v>0.59071428571428541</c:v>
                </c:pt>
                <c:pt idx="32">
                  <c:v>0.57857142857142863</c:v>
                </c:pt>
                <c:pt idx="33">
                  <c:v>0.58571428571428541</c:v>
                </c:pt>
                <c:pt idx="34">
                  <c:v>0.58571428571428552</c:v>
                </c:pt>
                <c:pt idx="35">
                  <c:v>0.58142857142857141</c:v>
                </c:pt>
                <c:pt idx="36">
                  <c:v>0.58285714285714263</c:v>
                </c:pt>
                <c:pt idx="37">
                  <c:v>0.58714285714285719</c:v>
                </c:pt>
                <c:pt idx="38">
                  <c:v>0.59357142857142853</c:v>
                </c:pt>
                <c:pt idx="39">
                  <c:v>0.56214285714285728</c:v>
                </c:pt>
                <c:pt idx="40">
                  <c:v>0.61071428571428577</c:v>
                </c:pt>
                <c:pt idx="41">
                  <c:v>0.56571428571428561</c:v>
                </c:pt>
                <c:pt idx="42">
                  <c:v>0.57785714285714274</c:v>
                </c:pt>
                <c:pt idx="43">
                  <c:v>0.5657142857142855</c:v>
                </c:pt>
                <c:pt idx="44">
                  <c:v>0.53071428571428558</c:v>
                </c:pt>
                <c:pt idx="45">
                  <c:v>0.5099999999999999</c:v>
                </c:pt>
                <c:pt idx="46">
                  <c:v>0.51142857142857145</c:v>
                </c:pt>
                <c:pt idx="47">
                  <c:v>0.5385714285714287</c:v>
                </c:pt>
                <c:pt idx="48">
                  <c:v>0.53571428571428559</c:v>
                </c:pt>
                <c:pt idx="49">
                  <c:v>0.54357142857142871</c:v>
                </c:pt>
                <c:pt idx="50">
                  <c:v>0.53642857142857159</c:v>
                </c:pt>
                <c:pt idx="51">
                  <c:v>0.50142857142857156</c:v>
                </c:pt>
                <c:pt idx="52">
                  <c:v>0.47214285714285725</c:v>
                </c:pt>
                <c:pt idx="53">
                  <c:v>0.49642857142857161</c:v>
                </c:pt>
                <c:pt idx="54">
                  <c:v>0.45785714285714285</c:v>
                </c:pt>
                <c:pt idx="55">
                  <c:v>0.48428571428571432</c:v>
                </c:pt>
                <c:pt idx="56">
                  <c:v>0.47571428571428576</c:v>
                </c:pt>
                <c:pt idx="57">
                  <c:v>0.47285714285714281</c:v>
                </c:pt>
                <c:pt idx="58">
                  <c:v>0.50428571428571423</c:v>
                </c:pt>
                <c:pt idx="59">
                  <c:v>0.53714285714285714</c:v>
                </c:pt>
                <c:pt idx="60">
                  <c:v>0.51999999999999991</c:v>
                </c:pt>
                <c:pt idx="61">
                  <c:v>0.50571428571428556</c:v>
                </c:pt>
                <c:pt idx="62">
                  <c:v>0.51285714285714279</c:v>
                </c:pt>
                <c:pt idx="63">
                  <c:v>0.49785714285714289</c:v>
                </c:pt>
                <c:pt idx="64">
                  <c:v>0.5</c:v>
                </c:pt>
                <c:pt idx="65">
                  <c:v>0.53571428571428559</c:v>
                </c:pt>
                <c:pt idx="66">
                  <c:v>0.55214285714285727</c:v>
                </c:pt>
                <c:pt idx="67">
                  <c:v>0.55000000000000004</c:v>
                </c:pt>
                <c:pt idx="68">
                  <c:v>0.5485714285714286</c:v>
                </c:pt>
                <c:pt idx="69">
                  <c:v>0.54071428571428559</c:v>
                </c:pt>
                <c:pt idx="70">
                  <c:v>0.5457142857142856</c:v>
                </c:pt>
                <c:pt idx="71">
                  <c:v>0.5485714285714286</c:v>
                </c:pt>
                <c:pt idx="72">
                  <c:v>0.53142857142857158</c:v>
                </c:pt>
                <c:pt idx="73">
                  <c:v>0.52785714285714269</c:v>
                </c:pt>
                <c:pt idx="74">
                  <c:v>0.5485714285714286</c:v>
                </c:pt>
                <c:pt idx="75">
                  <c:v>0.52714285714285725</c:v>
                </c:pt>
                <c:pt idx="76">
                  <c:v>0.52928571428571447</c:v>
                </c:pt>
                <c:pt idx="77">
                  <c:v>0.49857142857142861</c:v>
                </c:pt>
                <c:pt idx="78">
                  <c:v>0.63928571428571446</c:v>
                </c:pt>
                <c:pt idx="79">
                  <c:v>0.77714285714285736</c:v>
                </c:pt>
                <c:pt idx="80">
                  <c:v>0.86285714285714288</c:v>
                </c:pt>
                <c:pt idx="81">
                  <c:v>0.89357142857142868</c:v>
                </c:pt>
                <c:pt idx="82">
                  <c:v>0.95785714285714274</c:v>
                </c:pt>
                <c:pt idx="83">
                  <c:v>0.98499999999999999</c:v>
                </c:pt>
                <c:pt idx="84">
                  <c:v>0.99857142857142855</c:v>
                </c:pt>
                <c:pt idx="85">
                  <c:v>1.0114285714285713</c:v>
                </c:pt>
                <c:pt idx="86">
                  <c:v>1.0328571428571429</c:v>
                </c:pt>
                <c:pt idx="87">
                  <c:v>1.0292857142857146</c:v>
                </c:pt>
                <c:pt idx="88">
                  <c:v>1.0271428571428569</c:v>
                </c:pt>
                <c:pt idx="89">
                  <c:v>1.0464285714285717</c:v>
                </c:pt>
                <c:pt idx="90">
                  <c:v>1.0149999999999999</c:v>
                </c:pt>
                <c:pt idx="91">
                  <c:v>1.0692857142857146</c:v>
                </c:pt>
                <c:pt idx="92">
                  <c:v>0.94857142857142862</c:v>
                </c:pt>
                <c:pt idx="93">
                  <c:v>0.80857142857142872</c:v>
                </c:pt>
                <c:pt idx="94">
                  <c:v>0.74285714285714288</c:v>
                </c:pt>
                <c:pt idx="95">
                  <c:v>0.70928571428571441</c:v>
                </c:pt>
                <c:pt idx="96">
                  <c:v>0.6635714285714287</c:v>
                </c:pt>
                <c:pt idx="97">
                  <c:v>0.65714285714285725</c:v>
                </c:pt>
                <c:pt idx="98">
                  <c:v>0.63857142857142879</c:v>
                </c:pt>
                <c:pt idx="99">
                  <c:v>0.65071428571428569</c:v>
                </c:pt>
                <c:pt idx="100">
                  <c:v>0.64785714285714291</c:v>
                </c:pt>
                <c:pt idx="101">
                  <c:v>0.65071428571428569</c:v>
                </c:pt>
                <c:pt idx="102">
                  <c:v>0.65142857142857169</c:v>
                </c:pt>
                <c:pt idx="103">
                  <c:v>0.6478571428571428</c:v>
                </c:pt>
                <c:pt idx="104">
                  <c:v>0.71000000000000008</c:v>
                </c:pt>
                <c:pt idx="105">
                  <c:v>0.69714285714285729</c:v>
                </c:pt>
                <c:pt idx="106">
                  <c:v>0.70285714285714274</c:v>
                </c:pt>
                <c:pt idx="107">
                  <c:v>0.8014285714285716</c:v>
                </c:pt>
                <c:pt idx="108">
                  <c:v>0.93642857142857161</c:v>
                </c:pt>
                <c:pt idx="109">
                  <c:v>1.0757142857142856</c:v>
                </c:pt>
              </c:numCache>
            </c:numRef>
          </c:val>
        </c:ser>
        <c:ser>
          <c:idx val="2"/>
          <c:order val="2"/>
          <c:tx>
            <c:v>Cincinnati</c:v>
          </c:tx>
          <c:spPr>
            <a:ln w="571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'Greg Flows_Crosstab'!$J$107:$J$216</c:f>
              <c:numCache>
                <c:formatCode>General</c:formatCode>
                <c:ptCount val="110"/>
                <c:pt idx="0">
                  <c:v>2.9921428571428579</c:v>
                </c:pt>
                <c:pt idx="1">
                  <c:v>2.9685714285714297</c:v>
                </c:pt>
                <c:pt idx="2">
                  <c:v>2.9785714285714286</c:v>
                </c:pt>
                <c:pt idx="3">
                  <c:v>2.9950000000000001</c:v>
                </c:pt>
                <c:pt idx="4">
                  <c:v>3.0000000000000004</c:v>
                </c:pt>
                <c:pt idx="5">
                  <c:v>2.9992857142857146</c:v>
                </c:pt>
                <c:pt idx="6">
                  <c:v>2.9728571428571438</c:v>
                </c:pt>
                <c:pt idx="7">
                  <c:v>2.9357142857142855</c:v>
                </c:pt>
                <c:pt idx="8">
                  <c:v>2.8971428571428572</c:v>
                </c:pt>
                <c:pt idx="9">
                  <c:v>2.8828571428571435</c:v>
                </c:pt>
                <c:pt idx="10">
                  <c:v>2.8264285714285711</c:v>
                </c:pt>
                <c:pt idx="11">
                  <c:v>2.7399999999999998</c:v>
                </c:pt>
                <c:pt idx="12">
                  <c:v>2.6207142857142864</c:v>
                </c:pt>
                <c:pt idx="13">
                  <c:v>2.4885714285714293</c:v>
                </c:pt>
                <c:pt idx="14">
                  <c:v>2.36</c:v>
                </c:pt>
                <c:pt idx="15">
                  <c:v>2.2314285714285713</c:v>
                </c:pt>
                <c:pt idx="16">
                  <c:v>2.0785714285714292</c:v>
                </c:pt>
                <c:pt idx="17">
                  <c:v>1.9128571428571433</c:v>
                </c:pt>
                <c:pt idx="18">
                  <c:v>1.761428571428572</c:v>
                </c:pt>
                <c:pt idx="19">
                  <c:v>1.6314285714285717</c:v>
                </c:pt>
                <c:pt idx="20">
                  <c:v>1.5314285714285716</c:v>
                </c:pt>
                <c:pt idx="21">
                  <c:v>1.4278571428571425</c:v>
                </c:pt>
                <c:pt idx="22">
                  <c:v>1.3335714285714284</c:v>
                </c:pt>
                <c:pt idx="23">
                  <c:v>1.2407142857142852</c:v>
                </c:pt>
                <c:pt idx="24">
                  <c:v>1.142857142857143</c:v>
                </c:pt>
                <c:pt idx="25">
                  <c:v>1.0685714285714287</c:v>
                </c:pt>
                <c:pt idx="26">
                  <c:v>1.0314285714285718</c:v>
                </c:pt>
                <c:pt idx="27">
                  <c:v>0.96357142857142863</c:v>
                </c:pt>
                <c:pt idx="28">
                  <c:v>0.90214285714285725</c:v>
                </c:pt>
                <c:pt idx="29">
                  <c:v>0.89785714285714258</c:v>
                </c:pt>
                <c:pt idx="30">
                  <c:v>0.87</c:v>
                </c:pt>
                <c:pt idx="31">
                  <c:v>0.87428571428571433</c:v>
                </c:pt>
                <c:pt idx="32">
                  <c:v>0.8342857142857143</c:v>
                </c:pt>
                <c:pt idx="33">
                  <c:v>0.80785714285714261</c:v>
                </c:pt>
                <c:pt idx="34">
                  <c:v>0.79714285714285704</c:v>
                </c:pt>
                <c:pt idx="35">
                  <c:v>0.78714285714285703</c:v>
                </c:pt>
                <c:pt idx="36">
                  <c:v>0.8028571428571426</c:v>
                </c:pt>
                <c:pt idx="37">
                  <c:v>0.7964285714285716</c:v>
                </c:pt>
                <c:pt idx="38">
                  <c:v>0.73642857142857165</c:v>
                </c:pt>
                <c:pt idx="39">
                  <c:v>0.74214285714285744</c:v>
                </c:pt>
                <c:pt idx="40">
                  <c:v>0.7321428571428571</c:v>
                </c:pt>
                <c:pt idx="41">
                  <c:v>0.7578571428571429</c:v>
                </c:pt>
                <c:pt idx="42">
                  <c:v>0.78142857142857158</c:v>
                </c:pt>
                <c:pt idx="43">
                  <c:v>0.72142857142857164</c:v>
                </c:pt>
                <c:pt idx="44">
                  <c:v>0.7121428571428573</c:v>
                </c:pt>
                <c:pt idx="45">
                  <c:v>0.68357142857142861</c:v>
                </c:pt>
                <c:pt idx="46">
                  <c:v>0.70642857142857152</c:v>
                </c:pt>
                <c:pt idx="47">
                  <c:v>0.68714285714285728</c:v>
                </c:pt>
                <c:pt idx="48">
                  <c:v>0.63857142857142879</c:v>
                </c:pt>
                <c:pt idx="49">
                  <c:v>0.66428571428571459</c:v>
                </c:pt>
                <c:pt idx="50">
                  <c:v>0.60571428571428576</c:v>
                </c:pt>
                <c:pt idx="51">
                  <c:v>0.59428571428571431</c:v>
                </c:pt>
                <c:pt idx="52">
                  <c:v>0.67000000000000015</c:v>
                </c:pt>
                <c:pt idx="53">
                  <c:v>0.67</c:v>
                </c:pt>
                <c:pt idx="54">
                  <c:v>0.6614285714285717</c:v>
                </c:pt>
                <c:pt idx="55">
                  <c:v>0.65642857142857169</c:v>
                </c:pt>
                <c:pt idx="56">
                  <c:v>0.65928571428571459</c:v>
                </c:pt>
                <c:pt idx="57">
                  <c:v>0.68785714285714272</c:v>
                </c:pt>
                <c:pt idx="58">
                  <c:v>0.64714285714285724</c:v>
                </c:pt>
                <c:pt idx="59">
                  <c:v>0.68357142857142872</c:v>
                </c:pt>
                <c:pt idx="60">
                  <c:v>0.64071428571428579</c:v>
                </c:pt>
                <c:pt idx="61">
                  <c:v>0.65214285714285736</c:v>
                </c:pt>
                <c:pt idx="62">
                  <c:v>0.69071428571428573</c:v>
                </c:pt>
                <c:pt idx="63">
                  <c:v>0.68785714285714272</c:v>
                </c:pt>
                <c:pt idx="64">
                  <c:v>0.72571428571428576</c:v>
                </c:pt>
                <c:pt idx="65">
                  <c:v>0.72285714285714264</c:v>
                </c:pt>
                <c:pt idx="66">
                  <c:v>0.73071428571428576</c:v>
                </c:pt>
                <c:pt idx="67">
                  <c:v>0.71642857142857164</c:v>
                </c:pt>
                <c:pt idx="68">
                  <c:v>0.69571428571428551</c:v>
                </c:pt>
                <c:pt idx="69">
                  <c:v>0.70285714285714262</c:v>
                </c:pt>
                <c:pt idx="70">
                  <c:v>0.71571428571428586</c:v>
                </c:pt>
                <c:pt idx="71">
                  <c:v>0.71642857142857164</c:v>
                </c:pt>
                <c:pt idx="72">
                  <c:v>0.75500000000000012</c:v>
                </c:pt>
                <c:pt idx="73">
                  <c:v>0.70500000000000007</c:v>
                </c:pt>
                <c:pt idx="74">
                  <c:v>0.71928571428571431</c:v>
                </c:pt>
                <c:pt idx="75">
                  <c:v>0.72000000000000008</c:v>
                </c:pt>
                <c:pt idx="76">
                  <c:v>0.69714285714285729</c:v>
                </c:pt>
                <c:pt idx="77">
                  <c:v>0.69857142857142862</c:v>
                </c:pt>
                <c:pt idx="78">
                  <c:v>0.71285714285714263</c:v>
                </c:pt>
                <c:pt idx="79">
                  <c:v>0.79928571428571438</c:v>
                </c:pt>
                <c:pt idx="80">
                  <c:v>0.91428571428571448</c:v>
                </c:pt>
                <c:pt idx="81">
                  <c:v>1.0292857142857146</c:v>
                </c:pt>
                <c:pt idx="82">
                  <c:v>1.1192857142857147</c:v>
                </c:pt>
                <c:pt idx="83">
                  <c:v>1.1614285714285719</c:v>
                </c:pt>
                <c:pt idx="84">
                  <c:v>1.2007142857142856</c:v>
                </c:pt>
                <c:pt idx="85">
                  <c:v>1.2421428571428572</c:v>
                </c:pt>
                <c:pt idx="86">
                  <c:v>1.2749999999999999</c:v>
                </c:pt>
                <c:pt idx="87">
                  <c:v>1.3028571428571427</c:v>
                </c:pt>
                <c:pt idx="88">
                  <c:v>1.3278571428571426</c:v>
                </c:pt>
                <c:pt idx="89">
                  <c:v>1.3457142857142852</c:v>
                </c:pt>
                <c:pt idx="90">
                  <c:v>1.3792857142857144</c:v>
                </c:pt>
                <c:pt idx="91">
                  <c:v>1.3635714285714287</c:v>
                </c:pt>
                <c:pt idx="92">
                  <c:v>1.3471428571428574</c:v>
                </c:pt>
                <c:pt idx="93">
                  <c:v>1.2657142857142853</c:v>
                </c:pt>
                <c:pt idx="94">
                  <c:v>1.1264285714285716</c:v>
                </c:pt>
                <c:pt idx="95">
                  <c:v>1.0178571428571428</c:v>
                </c:pt>
                <c:pt idx="96">
                  <c:v>0.96000000000000008</c:v>
                </c:pt>
                <c:pt idx="97">
                  <c:v>0.91428571428571404</c:v>
                </c:pt>
                <c:pt idx="98">
                  <c:v>0.87571428571428567</c:v>
                </c:pt>
                <c:pt idx="99">
                  <c:v>0.83142857142857174</c:v>
                </c:pt>
                <c:pt idx="100">
                  <c:v>0.80214285714285727</c:v>
                </c:pt>
                <c:pt idx="101">
                  <c:v>0.78285714285714281</c:v>
                </c:pt>
                <c:pt idx="102">
                  <c:v>0.7835714285714287</c:v>
                </c:pt>
                <c:pt idx="103">
                  <c:v>0.77428571428571435</c:v>
                </c:pt>
                <c:pt idx="104">
                  <c:v>0.73571428571428554</c:v>
                </c:pt>
                <c:pt idx="105">
                  <c:v>0.745</c:v>
                </c:pt>
                <c:pt idx="106">
                  <c:v>0.7714285714285718</c:v>
                </c:pt>
                <c:pt idx="107">
                  <c:v>0.76000000000000012</c:v>
                </c:pt>
                <c:pt idx="108">
                  <c:v>0.82857142857142863</c:v>
                </c:pt>
                <c:pt idx="109">
                  <c:v>0.93642857142857172</c:v>
                </c:pt>
              </c:numCache>
            </c:numRef>
          </c:val>
        </c:ser>
        <c:dLbls/>
        <c:marker val="1"/>
        <c:axId val="107187584"/>
        <c:axId val="107201664"/>
      </c:lineChart>
      <c:dateAx>
        <c:axId val="107187584"/>
        <c:scaling>
          <c:orientation val="minMax"/>
        </c:scaling>
        <c:axPos val="b"/>
        <c:numFmt formatCode="dd\-mmm\-yy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01664"/>
        <c:crosses val="autoZero"/>
        <c:auto val="1"/>
        <c:lblOffset val="100"/>
        <c:baseTimeUnit val="days"/>
        <c:majorUnit val="14"/>
        <c:majorTimeUnit val="days"/>
      </c:dateAx>
      <c:valAx>
        <c:axId val="107201664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0"/>
                  <a:t>ft/s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87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/>
              <a:t>New Cumberland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2014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'Greg Flows_Crosstab'!$A$8:$A$93</c:f>
              <c:numCache>
                <c:formatCode>dd\-mmm\-yy</c:formatCode>
                <c:ptCount val="86"/>
                <c:pt idx="0">
                  <c:v>41827</c:v>
                </c:pt>
                <c:pt idx="1">
                  <c:v>41828</c:v>
                </c:pt>
                <c:pt idx="2">
                  <c:v>41829</c:v>
                </c:pt>
                <c:pt idx="3">
                  <c:v>41830</c:v>
                </c:pt>
                <c:pt idx="4">
                  <c:v>41831</c:v>
                </c:pt>
                <c:pt idx="5">
                  <c:v>41832</c:v>
                </c:pt>
                <c:pt idx="6">
                  <c:v>41833</c:v>
                </c:pt>
                <c:pt idx="7">
                  <c:v>41834</c:v>
                </c:pt>
                <c:pt idx="8">
                  <c:v>41835</c:v>
                </c:pt>
                <c:pt idx="9">
                  <c:v>41836</c:v>
                </c:pt>
                <c:pt idx="10">
                  <c:v>41837</c:v>
                </c:pt>
                <c:pt idx="11">
                  <c:v>41838</c:v>
                </c:pt>
                <c:pt idx="12">
                  <c:v>41839</c:v>
                </c:pt>
                <c:pt idx="13">
                  <c:v>41840</c:v>
                </c:pt>
                <c:pt idx="14">
                  <c:v>41841</c:v>
                </c:pt>
                <c:pt idx="15">
                  <c:v>41842</c:v>
                </c:pt>
                <c:pt idx="16">
                  <c:v>41843</c:v>
                </c:pt>
                <c:pt idx="17">
                  <c:v>41844</c:v>
                </c:pt>
                <c:pt idx="18">
                  <c:v>41845</c:v>
                </c:pt>
                <c:pt idx="19">
                  <c:v>41846</c:v>
                </c:pt>
                <c:pt idx="20">
                  <c:v>41847</c:v>
                </c:pt>
                <c:pt idx="21">
                  <c:v>41848</c:v>
                </c:pt>
                <c:pt idx="22">
                  <c:v>41849</c:v>
                </c:pt>
                <c:pt idx="23">
                  <c:v>41850</c:v>
                </c:pt>
                <c:pt idx="24">
                  <c:v>41851</c:v>
                </c:pt>
                <c:pt idx="25">
                  <c:v>41852</c:v>
                </c:pt>
                <c:pt idx="26">
                  <c:v>41853</c:v>
                </c:pt>
                <c:pt idx="27">
                  <c:v>41854</c:v>
                </c:pt>
                <c:pt idx="28">
                  <c:v>41855</c:v>
                </c:pt>
                <c:pt idx="29">
                  <c:v>41856</c:v>
                </c:pt>
                <c:pt idx="30">
                  <c:v>41857</c:v>
                </c:pt>
                <c:pt idx="31">
                  <c:v>41858</c:v>
                </c:pt>
                <c:pt idx="32">
                  <c:v>41859</c:v>
                </c:pt>
                <c:pt idx="33">
                  <c:v>41860</c:v>
                </c:pt>
                <c:pt idx="34">
                  <c:v>41861</c:v>
                </c:pt>
                <c:pt idx="35">
                  <c:v>41862</c:v>
                </c:pt>
                <c:pt idx="36">
                  <c:v>41863</c:v>
                </c:pt>
                <c:pt idx="37">
                  <c:v>41864</c:v>
                </c:pt>
                <c:pt idx="38">
                  <c:v>41865</c:v>
                </c:pt>
                <c:pt idx="39">
                  <c:v>41866</c:v>
                </c:pt>
                <c:pt idx="40">
                  <c:v>41867</c:v>
                </c:pt>
                <c:pt idx="41">
                  <c:v>41868</c:v>
                </c:pt>
                <c:pt idx="42">
                  <c:v>41869</c:v>
                </c:pt>
                <c:pt idx="43">
                  <c:v>41870</c:v>
                </c:pt>
                <c:pt idx="44">
                  <c:v>41871</c:v>
                </c:pt>
                <c:pt idx="45">
                  <c:v>41872</c:v>
                </c:pt>
                <c:pt idx="46">
                  <c:v>41873</c:v>
                </c:pt>
                <c:pt idx="47">
                  <c:v>41874</c:v>
                </c:pt>
                <c:pt idx="48">
                  <c:v>41875</c:v>
                </c:pt>
                <c:pt idx="49">
                  <c:v>41876</c:v>
                </c:pt>
                <c:pt idx="50">
                  <c:v>41877</c:v>
                </c:pt>
                <c:pt idx="51">
                  <c:v>41878</c:v>
                </c:pt>
                <c:pt idx="52">
                  <c:v>41879</c:v>
                </c:pt>
                <c:pt idx="53">
                  <c:v>41880</c:v>
                </c:pt>
                <c:pt idx="54">
                  <c:v>41881</c:v>
                </c:pt>
                <c:pt idx="55">
                  <c:v>41882</c:v>
                </c:pt>
                <c:pt idx="56">
                  <c:v>41883</c:v>
                </c:pt>
                <c:pt idx="57">
                  <c:v>41884</c:v>
                </c:pt>
                <c:pt idx="58">
                  <c:v>41885</c:v>
                </c:pt>
                <c:pt idx="59">
                  <c:v>41886</c:v>
                </c:pt>
                <c:pt idx="60">
                  <c:v>41887</c:v>
                </c:pt>
                <c:pt idx="61">
                  <c:v>41888</c:v>
                </c:pt>
                <c:pt idx="62">
                  <c:v>41889</c:v>
                </c:pt>
                <c:pt idx="63">
                  <c:v>41890</c:v>
                </c:pt>
                <c:pt idx="64">
                  <c:v>41891</c:v>
                </c:pt>
                <c:pt idx="65">
                  <c:v>41892</c:v>
                </c:pt>
                <c:pt idx="66">
                  <c:v>41893</c:v>
                </c:pt>
                <c:pt idx="67">
                  <c:v>41894</c:v>
                </c:pt>
                <c:pt idx="68">
                  <c:v>41895</c:v>
                </c:pt>
                <c:pt idx="69">
                  <c:v>41896</c:v>
                </c:pt>
                <c:pt idx="70">
                  <c:v>41897</c:v>
                </c:pt>
                <c:pt idx="71">
                  <c:v>41898</c:v>
                </c:pt>
                <c:pt idx="72">
                  <c:v>41899</c:v>
                </c:pt>
                <c:pt idx="73">
                  <c:v>41900</c:v>
                </c:pt>
                <c:pt idx="74">
                  <c:v>41901</c:v>
                </c:pt>
                <c:pt idx="75">
                  <c:v>41902</c:v>
                </c:pt>
                <c:pt idx="76">
                  <c:v>41903</c:v>
                </c:pt>
                <c:pt idx="77">
                  <c:v>41904</c:v>
                </c:pt>
                <c:pt idx="78">
                  <c:v>41905</c:v>
                </c:pt>
                <c:pt idx="79">
                  <c:v>41906</c:v>
                </c:pt>
                <c:pt idx="80">
                  <c:v>41907</c:v>
                </c:pt>
                <c:pt idx="81">
                  <c:v>41908</c:v>
                </c:pt>
                <c:pt idx="82">
                  <c:v>41909</c:v>
                </c:pt>
                <c:pt idx="83">
                  <c:v>41910</c:v>
                </c:pt>
                <c:pt idx="84">
                  <c:v>41911</c:v>
                </c:pt>
                <c:pt idx="85">
                  <c:v>41912</c:v>
                </c:pt>
              </c:numCache>
            </c:numRef>
          </c:cat>
          <c:val>
            <c:numRef>
              <c:f>'Greg Flows_Crosstab'!$C$8:$C$93</c:f>
              <c:numCache>
                <c:formatCode>General</c:formatCode>
                <c:ptCount val="86"/>
                <c:pt idx="0">
                  <c:v>0.64000000000000012</c:v>
                </c:pt>
                <c:pt idx="1">
                  <c:v>0.55999999999999994</c:v>
                </c:pt>
                <c:pt idx="2">
                  <c:v>0.49142857142857155</c:v>
                </c:pt>
                <c:pt idx="3">
                  <c:v>0.45285714285714285</c:v>
                </c:pt>
                <c:pt idx="4">
                  <c:v>0.39000000000000012</c:v>
                </c:pt>
                <c:pt idx="5">
                  <c:v>0.36571428571428582</c:v>
                </c:pt>
                <c:pt idx="6">
                  <c:v>0.34428571428571431</c:v>
                </c:pt>
                <c:pt idx="7">
                  <c:v>0.36142857142857143</c:v>
                </c:pt>
                <c:pt idx="8">
                  <c:v>0.38142857142857151</c:v>
                </c:pt>
                <c:pt idx="9">
                  <c:v>0.43285714285714288</c:v>
                </c:pt>
                <c:pt idx="10">
                  <c:v>0.47142857142857147</c:v>
                </c:pt>
                <c:pt idx="11">
                  <c:v>0.49285714285714288</c:v>
                </c:pt>
                <c:pt idx="12">
                  <c:v>0.51142857142857157</c:v>
                </c:pt>
                <c:pt idx="13">
                  <c:v>0.54714285714285715</c:v>
                </c:pt>
                <c:pt idx="14">
                  <c:v>0.5514285714285716</c:v>
                </c:pt>
                <c:pt idx="15">
                  <c:v>0.54428571428571437</c:v>
                </c:pt>
                <c:pt idx="16">
                  <c:v>0.50857142857142867</c:v>
                </c:pt>
                <c:pt idx="17">
                  <c:v>0.47000000000000008</c:v>
                </c:pt>
                <c:pt idx="18">
                  <c:v>0.42142857142857154</c:v>
                </c:pt>
                <c:pt idx="19">
                  <c:v>0.39000000000000012</c:v>
                </c:pt>
                <c:pt idx="20">
                  <c:v>0.3928571428571429</c:v>
                </c:pt>
                <c:pt idx="21">
                  <c:v>0.3928571428571429</c:v>
                </c:pt>
                <c:pt idx="22">
                  <c:v>0.43571428571428578</c:v>
                </c:pt>
                <c:pt idx="23">
                  <c:v>0.45285714285714285</c:v>
                </c:pt>
                <c:pt idx="24">
                  <c:v>0.48000000000000004</c:v>
                </c:pt>
                <c:pt idx="25">
                  <c:v>0.52571428571428558</c:v>
                </c:pt>
                <c:pt idx="26">
                  <c:v>0.51857142857142868</c:v>
                </c:pt>
                <c:pt idx="27">
                  <c:v>0.50571428571428556</c:v>
                </c:pt>
                <c:pt idx="28">
                  <c:v>0.52142857142857146</c:v>
                </c:pt>
                <c:pt idx="29">
                  <c:v>0.49857142857142861</c:v>
                </c:pt>
                <c:pt idx="30">
                  <c:v>0.50142857142857156</c:v>
                </c:pt>
                <c:pt idx="31">
                  <c:v>0.48714285714285727</c:v>
                </c:pt>
                <c:pt idx="32">
                  <c:v>0.5</c:v>
                </c:pt>
                <c:pt idx="33">
                  <c:v>0.53142857142857169</c:v>
                </c:pt>
                <c:pt idx="34">
                  <c:v>0.51714285714285713</c:v>
                </c:pt>
                <c:pt idx="35">
                  <c:v>0.48142857142857154</c:v>
                </c:pt>
                <c:pt idx="36">
                  <c:v>0.4642857142857143</c:v>
                </c:pt>
                <c:pt idx="37">
                  <c:v>0.49571428571428577</c:v>
                </c:pt>
                <c:pt idx="38">
                  <c:v>0.53857142857142859</c:v>
                </c:pt>
                <c:pt idx="39">
                  <c:v>0.57142857142857162</c:v>
                </c:pt>
                <c:pt idx="40">
                  <c:v>0.60000000000000009</c:v>
                </c:pt>
                <c:pt idx="41">
                  <c:v>0.63428571428571445</c:v>
                </c:pt>
                <c:pt idx="42">
                  <c:v>0.67571428571428582</c:v>
                </c:pt>
                <c:pt idx="43">
                  <c:v>0.68</c:v>
                </c:pt>
                <c:pt idx="44">
                  <c:v>0.62428571428571433</c:v>
                </c:pt>
                <c:pt idx="45">
                  <c:v>0.63857142857142879</c:v>
                </c:pt>
                <c:pt idx="46">
                  <c:v>0.59571428571428553</c:v>
                </c:pt>
                <c:pt idx="47">
                  <c:v>0.58000000000000007</c:v>
                </c:pt>
                <c:pt idx="48">
                  <c:v>0.62000000000000011</c:v>
                </c:pt>
                <c:pt idx="49">
                  <c:v>0.60714285714285721</c:v>
                </c:pt>
                <c:pt idx="50">
                  <c:v>0.61714285714285733</c:v>
                </c:pt>
                <c:pt idx="51">
                  <c:v>0.63428571428571445</c:v>
                </c:pt>
                <c:pt idx="52">
                  <c:v>0.55285714285714271</c:v>
                </c:pt>
                <c:pt idx="53">
                  <c:v>0.52571428571428569</c:v>
                </c:pt>
                <c:pt idx="54">
                  <c:v>0.48000000000000009</c:v>
                </c:pt>
                <c:pt idx="55">
                  <c:v>0.42428571428571432</c:v>
                </c:pt>
                <c:pt idx="56">
                  <c:v>0.38714285714285723</c:v>
                </c:pt>
                <c:pt idx="57">
                  <c:v>0.35714285714285721</c:v>
                </c:pt>
                <c:pt idx="58">
                  <c:v>0.32571428571428579</c:v>
                </c:pt>
                <c:pt idx="59">
                  <c:v>0.35000000000000009</c:v>
                </c:pt>
                <c:pt idx="60">
                  <c:v>0.3585714285714286</c:v>
                </c:pt>
                <c:pt idx="61">
                  <c:v>0.37428571428571433</c:v>
                </c:pt>
                <c:pt idx="62">
                  <c:v>0.35000000000000009</c:v>
                </c:pt>
                <c:pt idx="63">
                  <c:v>0.36142857142857143</c:v>
                </c:pt>
                <c:pt idx="64">
                  <c:v>0.35857142857142854</c:v>
                </c:pt>
                <c:pt idx="65">
                  <c:v>0.36571428571428577</c:v>
                </c:pt>
                <c:pt idx="66">
                  <c:v>0.33571428571428591</c:v>
                </c:pt>
                <c:pt idx="67">
                  <c:v>0.32714285714285724</c:v>
                </c:pt>
                <c:pt idx="68">
                  <c:v>0.31428571428571439</c:v>
                </c:pt>
                <c:pt idx="69">
                  <c:v>0.31142857142857155</c:v>
                </c:pt>
                <c:pt idx="70">
                  <c:v>0.30857142857142861</c:v>
                </c:pt>
                <c:pt idx="71">
                  <c:v>0.30285714285714288</c:v>
                </c:pt>
                <c:pt idx="72">
                  <c:v>0.29571428571428587</c:v>
                </c:pt>
                <c:pt idx="73">
                  <c:v>0.29571428571428587</c:v>
                </c:pt>
                <c:pt idx="74">
                  <c:v>0.27857142857142853</c:v>
                </c:pt>
                <c:pt idx="75">
                  <c:v>0.27285714285714285</c:v>
                </c:pt>
                <c:pt idx="76">
                  <c:v>0.26428571428571435</c:v>
                </c:pt>
                <c:pt idx="77">
                  <c:v>0.24428571428571427</c:v>
                </c:pt>
                <c:pt idx="78">
                  <c:v>0.23857142857142863</c:v>
                </c:pt>
                <c:pt idx="79">
                  <c:v>0.23428571428571424</c:v>
                </c:pt>
                <c:pt idx="80">
                  <c:v>0.22714285714285715</c:v>
                </c:pt>
                <c:pt idx="81">
                  <c:v>0.22000000000000003</c:v>
                </c:pt>
                <c:pt idx="82">
                  <c:v>0.20714285714285716</c:v>
                </c:pt>
                <c:pt idx="83">
                  <c:v>0.2</c:v>
                </c:pt>
                <c:pt idx="84">
                  <c:v>0.20714285714285716</c:v>
                </c:pt>
                <c:pt idx="85">
                  <c:v>0.2028571428571429</c:v>
                </c:pt>
              </c:numCache>
            </c:numRef>
          </c:val>
        </c:ser>
        <c:ser>
          <c:idx val="1"/>
          <c:order val="1"/>
          <c:tx>
            <c:v>2015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'Greg Flows_Crosstab'!$C$94:$C$216</c:f>
              <c:numCache>
                <c:formatCode>General</c:formatCode>
                <c:ptCount val="123"/>
                <c:pt idx="6">
                  <c:v>1.4871428571428569</c:v>
                </c:pt>
                <c:pt idx="7">
                  <c:v>1.3385714285714287</c:v>
                </c:pt>
                <c:pt idx="8">
                  <c:v>1.2542857142857147</c:v>
                </c:pt>
                <c:pt idx="9">
                  <c:v>1.2542857142857147</c:v>
                </c:pt>
                <c:pt idx="10">
                  <c:v>1.2957142857142854</c:v>
                </c:pt>
                <c:pt idx="11">
                  <c:v>1.3414285714285714</c:v>
                </c:pt>
                <c:pt idx="12">
                  <c:v>1.3728571428571428</c:v>
                </c:pt>
                <c:pt idx="13">
                  <c:v>1.3942857142857148</c:v>
                </c:pt>
                <c:pt idx="14">
                  <c:v>1.4014285714285717</c:v>
                </c:pt>
                <c:pt idx="15">
                  <c:v>1.358571428571429</c:v>
                </c:pt>
                <c:pt idx="16">
                  <c:v>1.2571428571428571</c:v>
                </c:pt>
                <c:pt idx="17">
                  <c:v>1.1257142857142857</c:v>
                </c:pt>
                <c:pt idx="18">
                  <c:v>1.0071428571428569</c:v>
                </c:pt>
                <c:pt idx="19">
                  <c:v>0.9028571428571428</c:v>
                </c:pt>
                <c:pt idx="20">
                  <c:v>0.82571428571428551</c:v>
                </c:pt>
                <c:pt idx="21">
                  <c:v>0.75142857142857167</c:v>
                </c:pt>
                <c:pt idx="22">
                  <c:v>0.66857142857142871</c:v>
                </c:pt>
                <c:pt idx="23">
                  <c:v>0.60000000000000009</c:v>
                </c:pt>
                <c:pt idx="24">
                  <c:v>0.5485714285714286</c:v>
                </c:pt>
                <c:pt idx="25">
                  <c:v>0.51</c:v>
                </c:pt>
                <c:pt idx="26">
                  <c:v>0.46428571428571436</c:v>
                </c:pt>
                <c:pt idx="27">
                  <c:v>0.39857142857142858</c:v>
                </c:pt>
                <c:pt idx="28">
                  <c:v>0.35142857142857148</c:v>
                </c:pt>
                <c:pt idx="29">
                  <c:v>0.29571428571428587</c:v>
                </c:pt>
                <c:pt idx="30">
                  <c:v>0.27</c:v>
                </c:pt>
                <c:pt idx="31">
                  <c:v>0.24857142857142858</c:v>
                </c:pt>
                <c:pt idx="32">
                  <c:v>0.20857142857142866</c:v>
                </c:pt>
                <c:pt idx="33">
                  <c:v>0.19142857142857142</c:v>
                </c:pt>
                <c:pt idx="34">
                  <c:v>0.19142857142857139</c:v>
                </c:pt>
                <c:pt idx="35">
                  <c:v>0.19428571428571423</c:v>
                </c:pt>
                <c:pt idx="36">
                  <c:v>0.19428571428571423</c:v>
                </c:pt>
                <c:pt idx="37">
                  <c:v>0.19142857142857142</c:v>
                </c:pt>
                <c:pt idx="38">
                  <c:v>0.19571428571428576</c:v>
                </c:pt>
                <c:pt idx="39">
                  <c:v>0.20714285714285716</c:v>
                </c:pt>
                <c:pt idx="40">
                  <c:v>0.20428571428571424</c:v>
                </c:pt>
                <c:pt idx="41">
                  <c:v>0.18285714285714291</c:v>
                </c:pt>
                <c:pt idx="42">
                  <c:v>0.17285714285714293</c:v>
                </c:pt>
                <c:pt idx="43">
                  <c:v>0.19</c:v>
                </c:pt>
                <c:pt idx="44">
                  <c:v>0.17571428571428574</c:v>
                </c:pt>
                <c:pt idx="45">
                  <c:v>0.16285714285714287</c:v>
                </c:pt>
                <c:pt idx="46">
                  <c:v>0.16428571428571426</c:v>
                </c:pt>
                <c:pt idx="47">
                  <c:v>0.13857142857142865</c:v>
                </c:pt>
                <c:pt idx="48">
                  <c:v>0.14714285714285719</c:v>
                </c:pt>
                <c:pt idx="49">
                  <c:v>0.13857142857142865</c:v>
                </c:pt>
                <c:pt idx="50">
                  <c:v>0.12857142857142861</c:v>
                </c:pt>
                <c:pt idx="51">
                  <c:v>0.1542857142857143</c:v>
                </c:pt>
                <c:pt idx="52">
                  <c:v>0.14428571428571427</c:v>
                </c:pt>
                <c:pt idx="53">
                  <c:v>0.1542857142857143</c:v>
                </c:pt>
                <c:pt idx="54">
                  <c:v>0.17428571428571432</c:v>
                </c:pt>
                <c:pt idx="55">
                  <c:v>0.17428571428571427</c:v>
                </c:pt>
                <c:pt idx="56">
                  <c:v>0.18571428571428578</c:v>
                </c:pt>
                <c:pt idx="57">
                  <c:v>0.18142857142857141</c:v>
                </c:pt>
                <c:pt idx="58">
                  <c:v>0.15571428571428578</c:v>
                </c:pt>
                <c:pt idx="59">
                  <c:v>0.16428571428571426</c:v>
                </c:pt>
                <c:pt idx="60">
                  <c:v>0.16285714285714292</c:v>
                </c:pt>
                <c:pt idx="61">
                  <c:v>0.16428571428571426</c:v>
                </c:pt>
                <c:pt idx="62">
                  <c:v>0.17</c:v>
                </c:pt>
                <c:pt idx="63">
                  <c:v>0.15571428571428575</c:v>
                </c:pt>
                <c:pt idx="64">
                  <c:v>0.1428571428571429</c:v>
                </c:pt>
                <c:pt idx="65">
                  <c:v>0.14000000000000001</c:v>
                </c:pt>
                <c:pt idx="66">
                  <c:v>0.1671428571428572</c:v>
                </c:pt>
                <c:pt idx="67">
                  <c:v>0.16142857142857139</c:v>
                </c:pt>
                <c:pt idx="68">
                  <c:v>0.16714285714285715</c:v>
                </c:pt>
                <c:pt idx="69">
                  <c:v>0.16000000000000003</c:v>
                </c:pt>
                <c:pt idx="70">
                  <c:v>0.16</c:v>
                </c:pt>
                <c:pt idx="71">
                  <c:v>0.1842857142857143</c:v>
                </c:pt>
                <c:pt idx="72">
                  <c:v>0.20857142857142863</c:v>
                </c:pt>
                <c:pt idx="73">
                  <c:v>0.17428571428571432</c:v>
                </c:pt>
                <c:pt idx="74">
                  <c:v>0.1842857142857143</c:v>
                </c:pt>
                <c:pt idx="75">
                  <c:v>0.18571428571428575</c:v>
                </c:pt>
                <c:pt idx="76">
                  <c:v>0.1842857142857143</c:v>
                </c:pt>
                <c:pt idx="77">
                  <c:v>0.19000000000000003</c:v>
                </c:pt>
                <c:pt idx="78">
                  <c:v>0.1842857142857143</c:v>
                </c:pt>
                <c:pt idx="79">
                  <c:v>0.16571428571428576</c:v>
                </c:pt>
                <c:pt idx="80">
                  <c:v>0.17428571428571427</c:v>
                </c:pt>
                <c:pt idx="81">
                  <c:v>0.15857142857142861</c:v>
                </c:pt>
                <c:pt idx="82">
                  <c:v>0.15714285714285722</c:v>
                </c:pt>
                <c:pt idx="83">
                  <c:v>0.15857142857142861</c:v>
                </c:pt>
                <c:pt idx="84">
                  <c:v>0.15571428571428578</c:v>
                </c:pt>
                <c:pt idx="85">
                  <c:v>0.1414285714285714</c:v>
                </c:pt>
                <c:pt idx="86">
                  <c:v>0.1542857142857143</c:v>
                </c:pt>
                <c:pt idx="87">
                  <c:v>0.17</c:v>
                </c:pt>
                <c:pt idx="88">
                  <c:v>0.17142857142857137</c:v>
                </c:pt>
                <c:pt idx="89">
                  <c:v>0.15714285714285722</c:v>
                </c:pt>
                <c:pt idx="90">
                  <c:v>0.15571428571428575</c:v>
                </c:pt>
                <c:pt idx="91">
                  <c:v>0.29857142857142854</c:v>
                </c:pt>
                <c:pt idx="92">
                  <c:v>0.42714285714285721</c:v>
                </c:pt>
                <c:pt idx="93">
                  <c:v>0.46857142857142853</c:v>
                </c:pt>
                <c:pt idx="94">
                  <c:v>0.48142857142857143</c:v>
                </c:pt>
                <c:pt idx="95">
                  <c:v>0.52142857142857169</c:v>
                </c:pt>
                <c:pt idx="96">
                  <c:v>0.54714285714285715</c:v>
                </c:pt>
                <c:pt idx="97">
                  <c:v>0.56285714285714272</c:v>
                </c:pt>
                <c:pt idx="98">
                  <c:v>0.42571428571428588</c:v>
                </c:pt>
                <c:pt idx="99">
                  <c:v>0.32000000000000006</c:v>
                </c:pt>
                <c:pt idx="100">
                  <c:v>0.2757142857142858</c:v>
                </c:pt>
                <c:pt idx="101">
                  <c:v>0.26428571428571435</c:v>
                </c:pt>
                <c:pt idx="102">
                  <c:v>0.24000000000000002</c:v>
                </c:pt>
                <c:pt idx="103">
                  <c:v>0.22571428571428573</c:v>
                </c:pt>
                <c:pt idx="104">
                  <c:v>0.21714285714285714</c:v>
                </c:pt>
                <c:pt idx="105">
                  <c:v>0.2328571428571429</c:v>
                </c:pt>
                <c:pt idx="106">
                  <c:v>0.22857142857142862</c:v>
                </c:pt>
                <c:pt idx="107">
                  <c:v>0.21857142857142867</c:v>
                </c:pt>
                <c:pt idx="108">
                  <c:v>0.20571428571428574</c:v>
                </c:pt>
                <c:pt idx="109">
                  <c:v>0.19000000000000003</c:v>
                </c:pt>
                <c:pt idx="110">
                  <c:v>0.2</c:v>
                </c:pt>
                <c:pt idx="111">
                  <c:v>0.20428571428571432</c:v>
                </c:pt>
                <c:pt idx="112">
                  <c:v>0.19285714285714292</c:v>
                </c:pt>
                <c:pt idx="113">
                  <c:v>0.19571428571428573</c:v>
                </c:pt>
                <c:pt idx="114">
                  <c:v>0.21142857142857141</c:v>
                </c:pt>
                <c:pt idx="115">
                  <c:v>0.21428571428571427</c:v>
                </c:pt>
                <c:pt idx="116">
                  <c:v>0.21857142857142864</c:v>
                </c:pt>
                <c:pt idx="117">
                  <c:v>0.22714285714285717</c:v>
                </c:pt>
                <c:pt idx="118">
                  <c:v>0.23857142857142866</c:v>
                </c:pt>
                <c:pt idx="119">
                  <c:v>0.2442857142857143</c:v>
                </c:pt>
                <c:pt idx="120">
                  <c:v>0.3242857142857144</c:v>
                </c:pt>
                <c:pt idx="121">
                  <c:v>0.46714285714285725</c:v>
                </c:pt>
                <c:pt idx="122">
                  <c:v>0.57428571428571429</c:v>
                </c:pt>
              </c:numCache>
            </c:numRef>
          </c:val>
        </c:ser>
        <c:dLbls/>
        <c:marker val="1"/>
        <c:axId val="107274240"/>
        <c:axId val="107275776"/>
      </c:lineChart>
      <c:dateAx>
        <c:axId val="107274240"/>
        <c:scaling>
          <c:orientation val="minMax"/>
        </c:scaling>
        <c:axPos val="b"/>
        <c:numFmt formatCode="dd\-mmm\-yy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75776"/>
        <c:crosses val="autoZero"/>
        <c:auto val="1"/>
        <c:lblOffset val="100"/>
        <c:baseTimeUnit val="days"/>
        <c:majorUnit val="14"/>
        <c:majorTimeUnit val="days"/>
      </c:dateAx>
      <c:valAx>
        <c:axId val="10727577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0" dirty="0" smtClean="0"/>
                  <a:t>Ft/s</a:t>
                </a:r>
                <a:endParaRPr lang="en-US" sz="1100" b="1" i="0" baseline="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27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/>
              <a:t>Wheeling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2014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'Greg Flows_Crosstab'!$A$8:$A$93</c:f>
              <c:numCache>
                <c:formatCode>dd\-mmm\-yy</c:formatCode>
                <c:ptCount val="86"/>
                <c:pt idx="0">
                  <c:v>41827</c:v>
                </c:pt>
                <c:pt idx="1">
                  <c:v>41828</c:v>
                </c:pt>
                <c:pt idx="2">
                  <c:v>41829</c:v>
                </c:pt>
                <c:pt idx="3">
                  <c:v>41830</c:v>
                </c:pt>
                <c:pt idx="4">
                  <c:v>41831</c:v>
                </c:pt>
                <c:pt idx="5">
                  <c:v>41832</c:v>
                </c:pt>
                <c:pt idx="6">
                  <c:v>41833</c:v>
                </c:pt>
                <c:pt idx="7">
                  <c:v>41834</c:v>
                </c:pt>
                <c:pt idx="8">
                  <c:v>41835</c:v>
                </c:pt>
                <c:pt idx="9">
                  <c:v>41836</c:v>
                </c:pt>
                <c:pt idx="10">
                  <c:v>41837</c:v>
                </c:pt>
                <c:pt idx="11">
                  <c:v>41838</c:v>
                </c:pt>
                <c:pt idx="12">
                  <c:v>41839</c:v>
                </c:pt>
                <c:pt idx="13">
                  <c:v>41840</c:v>
                </c:pt>
                <c:pt idx="14">
                  <c:v>41841</c:v>
                </c:pt>
                <c:pt idx="15">
                  <c:v>41842</c:v>
                </c:pt>
                <c:pt idx="16">
                  <c:v>41843</c:v>
                </c:pt>
                <c:pt idx="17">
                  <c:v>41844</c:v>
                </c:pt>
                <c:pt idx="18">
                  <c:v>41845</c:v>
                </c:pt>
                <c:pt idx="19">
                  <c:v>41846</c:v>
                </c:pt>
                <c:pt idx="20">
                  <c:v>41847</c:v>
                </c:pt>
                <c:pt idx="21">
                  <c:v>41848</c:v>
                </c:pt>
                <c:pt idx="22">
                  <c:v>41849</c:v>
                </c:pt>
                <c:pt idx="23">
                  <c:v>41850</c:v>
                </c:pt>
                <c:pt idx="24">
                  <c:v>41851</c:v>
                </c:pt>
                <c:pt idx="25">
                  <c:v>41852</c:v>
                </c:pt>
                <c:pt idx="26">
                  <c:v>41853</c:v>
                </c:pt>
                <c:pt idx="27">
                  <c:v>41854</c:v>
                </c:pt>
                <c:pt idx="28">
                  <c:v>41855</c:v>
                </c:pt>
                <c:pt idx="29">
                  <c:v>41856</c:v>
                </c:pt>
                <c:pt idx="30">
                  <c:v>41857</c:v>
                </c:pt>
                <c:pt idx="31">
                  <c:v>41858</c:v>
                </c:pt>
                <c:pt idx="32">
                  <c:v>41859</c:v>
                </c:pt>
                <c:pt idx="33">
                  <c:v>41860</c:v>
                </c:pt>
                <c:pt idx="34">
                  <c:v>41861</c:v>
                </c:pt>
                <c:pt idx="35">
                  <c:v>41862</c:v>
                </c:pt>
                <c:pt idx="36">
                  <c:v>41863</c:v>
                </c:pt>
                <c:pt idx="37">
                  <c:v>41864</c:v>
                </c:pt>
                <c:pt idx="38">
                  <c:v>41865</c:v>
                </c:pt>
                <c:pt idx="39">
                  <c:v>41866</c:v>
                </c:pt>
                <c:pt idx="40">
                  <c:v>41867</c:v>
                </c:pt>
                <c:pt idx="41">
                  <c:v>41868</c:v>
                </c:pt>
                <c:pt idx="42">
                  <c:v>41869</c:v>
                </c:pt>
                <c:pt idx="43">
                  <c:v>41870</c:v>
                </c:pt>
                <c:pt idx="44">
                  <c:v>41871</c:v>
                </c:pt>
                <c:pt idx="45">
                  <c:v>41872</c:v>
                </c:pt>
                <c:pt idx="46">
                  <c:v>41873</c:v>
                </c:pt>
                <c:pt idx="47">
                  <c:v>41874</c:v>
                </c:pt>
                <c:pt idx="48">
                  <c:v>41875</c:v>
                </c:pt>
                <c:pt idx="49">
                  <c:v>41876</c:v>
                </c:pt>
                <c:pt idx="50">
                  <c:v>41877</c:v>
                </c:pt>
                <c:pt idx="51">
                  <c:v>41878</c:v>
                </c:pt>
                <c:pt idx="52">
                  <c:v>41879</c:v>
                </c:pt>
                <c:pt idx="53">
                  <c:v>41880</c:v>
                </c:pt>
                <c:pt idx="54">
                  <c:v>41881</c:v>
                </c:pt>
                <c:pt idx="55">
                  <c:v>41882</c:v>
                </c:pt>
                <c:pt idx="56">
                  <c:v>41883</c:v>
                </c:pt>
                <c:pt idx="57">
                  <c:v>41884</c:v>
                </c:pt>
                <c:pt idx="58">
                  <c:v>41885</c:v>
                </c:pt>
                <c:pt idx="59">
                  <c:v>41886</c:v>
                </c:pt>
                <c:pt idx="60">
                  <c:v>41887</c:v>
                </c:pt>
                <c:pt idx="61">
                  <c:v>41888</c:v>
                </c:pt>
                <c:pt idx="62">
                  <c:v>41889</c:v>
                </c:pt>
                <c:pt idx="63">
                  <c:v>41890</c:v>
                </c:pt>
                <c:pt idx="64">
                  <c:v>41891</c:v>
                </c:pt>
                <c:pt idx="65">
                  <c:v>41892</c:v>
                </c:pt>
                <c:pt idx="66">
                  <c:v>41893</c:v>
                </c:pt>
                <c:pt idx="67">
                  <c:v>41894</c:v>
                </c:pt>
                <c:pt idx="68">
                  <c:v>41895</c:v>
                </c:pt>
                <c:pt idx="69">
                  <c:v>41896</c:v>
                </c:pt>
                <c:pt idx="70">
                  <c:v>41897</c:v>
                </c:pt>
                <c:pt idx="71">
                  <c:v>41898</c:v>
                </c:pt>
                <c:pt idx="72">
                  <c:v>41899</c:v>
                </c:pt>
                <c:pt idx="73">
                  <c:v>41900</c:v>
                </c:pt>
                <c:pt idx="74">
                  <c:v>41901</c:v>
                </c:pt>
                <c:pt idx="75">
                  <c:v>41902</c:v>
                </c:pt>
                <c:pt idx="76">
                  <c:v>41903</c:v>
                </c:pt>
                <c:pt idx="77">
                  <c:v>41904</c:v>
                </c:pt>
                <c:pt idx="78">
                  <c:v>41905</c:v>
                </c:pt>
                <c:pt idx="79">
                  <c:v>41906</c:v>
                </c:pt>
                <c:pt idx="80">
                  <c:v>41907</c:v>
                </c:pt>
                <c:pt idx="81">
                  <c:v>41908</c:v>
                </c:pt>
                <c:pt idx="82">
                  <c:v>41909</c:v>
                </c:pt>
                <c:pt idx="83">
                  <c:v>41910</c:v>
                </c:pt>
                <c:pt idx="84">
                  <c:v>41911</c:v>
                </c:pt>
                <c:pt idx="85">
                  <c:v>41912</c:v>
                </c:pt>
              </c:numCache>
            </c:numRef>
          </c:cat>
          <c:val>
            <c:numRef>
              <c:f>'Greg Flows_Crosstab'!$F$8:$F$93</c:f>
              <c:numCache>
                <c:formatCode>General</c:formatCode>
                <c:ptCount val="86"/>
                <c:pt idx="0">
                  <c:v>1.7514285714285718</c:v>
                </c:pt>
                <c:pt idx="1">
                  <c:v>1.6014285714285719</c:v>
                </c:pt>
                <c:pt idx="2">
                  <c:v>1.45</c:v>
                </c:pt>
                <c:pt idx="3">
                  <c:v>1.3542857142857145</c:v>
                </c:pt>
                <c:pt idx="4">
                  <c:v>1.1928571428571431</c:v>
                </c:pt>
                <c:pt idx="5">
                  <c:v>1.1371428571428572</c:v>
                </c:pt>
                <c:pt idx="6">
                  <c:v>1.0871428571428572</c:v>
                </c:pt>
                <c:pt idx="7">
                  <c:v>1.1757142857142855</c:v>
                </c:pt>
                <c:pt idx="8">
                  <c:v>1.1914285714285717</c:v>
                </c:pt>
                <c:pt idx="9">
                  <c:v>1.27</c:v>
                </c:pt>
                <c:pt idx="10">
                  <c:v>1.35</c:v>
                </c:pt>
                <c:pt idx="11">
                  <c:v>1.4585714285714286</c:v>
                </c:pt>
                <c:pt idx="12">
                  <c:v>1.5142857142857147</c:v>
                </c:pt>
                <c:pt idx="13">
                  <c:v>1.5914285714285716</c:v>
                </c:pt>
                <c:pt idx="14">
                  <c:v>1.587142857142857</c:v>
                </c:pt>
                <c:pt idx="15">
                  <c:v>1.577142857142857</c:v>
                </c:pt>
                <c:pt idx="16">
                  <c:v>1.5400000000000003</c:v>
                </c:pt>
                <c:pt idx="17">
                  <c:v>1.4614285714285713</c:v>
                </c:pt>
                <c:pt idx="18">
                  <c:v>1.3242857142857145</c:v>
                </c:pt>
                <c:pt idx="19">
                  <c:v>1.2371428571428567</c:v>
                </c:pt>
                <c:pt idx="20">
                  <c:v>1.2271428571428569</c:v>
                </c:pt>
                <c:pt idx="21">
                  <c:v>1.1942857142857146</c:v>
                </c:pt>
                <c:pt idx="22">
                  <c:v>1.3028571428571427</c:v>
                </c:pt>
                <c:pt idx="23">
                  <c:v>1.3457142857142854</c:v>
                </c:pt>
                <c:pt idx="24">
                  <c:v>1.4</c:v>
                </c:pt>
                <c:pt idx="25">
                  <c:v>1.4885714285714287</c:v>
                </c:pt>
                <c:pt idx="26">
                  <c:v>1.4642857142857144</c:v>
                </c:pt>
                <c:pt idx="27">
                  <c:v>1.4371428571428571</c:v>
                </c:pt>
                <c:pt idx="28">
                  <c:v>1.5171428571428569</c:v>
                </c:pt>
                <c:pt idx="29">
                  <c:v>1.4871428571428569</c:v>
                </c:pt>
                <c:pt idx="30">
                  <c:v>1.4785714285714282</c:v>
                </c:pt>
                <c:pt idx="31">
                  <c:v>1.4557142857142853</c:v>
                </c:pt>
                <c:pt idx="32">
                  <c:v>1.4757142857142855</c:v>
                </c:pt>
                <c:pt idx="33">
                  <c:v>1.5428571428571429</c:v>
                </c:pt>
                <c:pt idx="34">
                  <c:v>1.5285714285714287</c:v>
                </c:pt>
                <c:pt idx="35">
                  <c:v>1.427142857142857</c:v>
                </c:pt>
                <c:pt idx="36">
                  <c:v>1.3128571428571427</c:v>
                </c:pt>
                <c:pt idx="37">
                  <c:v>1.3671428571428572</c:v>
                </c:pt>
                <c:pt idx="38">
                  <c:v>1.4471428571428568</c:v>
                </c:pt>
                <c:pt idx="39">
                  <c:v>1.5485714285714283</c:v>
                </c:pt>
                <c:pt idx="40">
                  <c:v>1.622857142857143</c:v>
                </c:pt>
                <c:pt idx="41">
                  <c:v>1.73</c:v>
                </c:pt>
                <c:pt idx="42">
                  <c:v>1.8157142857142856</c:v>
                </c:pt>
                <c:pt idx="43">
                  <c:v>1.8628571428571432</c:v>
                </c:pt>
                <c:pt idx="44">
                  <c:v>1.7342857142857144</c:v>
                </c:pt>
                <c:pt idx="45">
                  <c:v>1.7499999999999996</c:v>
                </c:pt>
                <c:pt idx="46">
                  <c:v>1.6657142857142855</c:v>
                </c:pt>
                <c:pt idx="47">
                  <c:v>1.6171428571428572</c:v>
                </c:pt>
                <c:pt idx="48">
                  <c:v>1.652857142857143</c:v>
                </c:pt>
                <c:pt idx="49">
                  <c:v>1.6542857142857148</c:v>
                </c:pt>
                <c:pt idx="50">
                  <c:v>1.6857142857142855</c:v>
                </c:pt>
                <c:pt idx="51">
                  <c:v>1.7271428571428571</c:v>
                </c:pt>
                <c:pt idx="52">
                  <c:v>1.5971428571428574</c:v>
                </c:pt>
                <c:pt idx="53">
                  <c:v>1.521428571428572</c:v>
                </c:pt>
                <c:pt idx="54">
                  <c:v>1.4</c:v>
                </c:pt>
                <c:pt idx="55">
                  <c:v>1.2742857142857145</c:v>
                </c:pt>
                <c:pt idx="56">
                  <c:v>1.172857142857143</c:v>
                </c:pt>
                <c:pt idx="57">
                  <c:v>1.0457142857142854</c:v>
                </c:pt>
                <c:pt idx="58">
                  <c:v>0.97000000000000008</c:v>
                </c:pt>
                <c:pt idx="59">
                  <c:v>1.03</c:v>
                </c:pt>
                <c:pt idx="60">
                  <c:v>1.0057142857142856</c:v>
                </c:pt>
                <c:pt idx="61">
                  <c:v>1.0385714285714285</c:v>
                </c:pt>
                <c:pt idx="62">
                  <c:v>1.0185714285714285</c:v>
                </c:pt>
                <c:pt idx="63">
                  <c:v>1.0414285714285716</c:v>
                </c:pt>
                <c:pt idx="64">
                  <c:v>1.0742857142857145</c:v>
                </c:pt>
                <c:pt idx="65">
                  <c:v>1.1014285714285719</c:v>
                </c:pt>
                <c:pt idx="66">
                  <c:v>0.98285714285714287</c:v>
                </c:pt>
                <c:pt idx="67">
                  <c:v>0.98428571428571432</c:v>
                </c:pt>
                <c:pt idx="68">
                  <c:v>0.99142857142857144</c:v>
                </c:pt>
                <c:pt idx="69">
                  <c:v>0.95428571428571451</c:v>
                </c:pt>
                <c:pt idx="70">
                  <c:v>0.95000000000000018</c:v>
                </c:pt>
                <c:pt idx="71">
                  <c:v>0.9085714285714287</c:v>
                </c:pt>
                <c:pt idx="72">
                  <c:v>0.89428571428571424</c:v>
                </c:pt>
                <c:pt idx="73">
                  <c:v>0.87714285714285722</c:v>
                </c:pt>
                <c:pt idx="74">
                  <c:v>0.85571428571428554</c:v>
                </c:pt>
                <c:pt idx="75">
                  <c:v>0.8014285714285716</c:v>
                </c:pt>
                <c:pt idx="76">
                  <c:v>0.82000000000000006</c:v>
                </c:pt>
                <c:pt idx="77">
                  <c:v>0.74428571428571444</c:v>
                </c:pt>
                <c:pt idx="78">
                  <c:v>0.75571428571428567</c:v>
                </c:pt>
                <c:pt idx="79">
                  <c:v>0.74142857142857166</c:v>
                </c:pt>
                <c:pt idx="80">
                  <c:v>0.69714285714285729</c:v>
                </c:pt>
                <c:pt idx="81">
                  <c:v>0.6657142857142857</c:v>
                </c:pt>
                <c:pt idx="82">
                  <c:v>0.6757142857142856</c:v>
                </c:pt>
                <c:pt idx="83">
                  <c:v>0.59142857142857153</c:v>
                </c:pt>
                <c:pt idx="84">
                  <c:v>0.61285714285714288</c:v>
                </c:pt>
                <c:pt idx="85">
                  <c:v>0.60142857142857165</c:v>
                </c:pt>
              </c:numCache>
            </c:numRef>
          </c:val>
        </c:ser>
        <c:ser>
          <c:idx val="1"/>
          <c:order val="1"/>
          <c:tx>
            <c:v>2015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'Greg Flows_Crosstab'!$F$94:$F$216</c:f>
              <c:numCache>
                <c:formatCode>General</c:formatCode>
                <c:ptCount val="123"/>
                <c:pt idx="6">
                  <c:v>3.0971428571428574</c:v>
                </c:pt>
                <c:pt idx="7">
                  <c:v>2.9171428571428577</c:v>
                </c:pt>
                <c:pt idx="8">
                  <c:v>2.7928571428571431</c:v>
                </c:pt>
                <c:pt idx="9">
                  <c:v>2.7657142857142865</c:v>
                </c:pt>
                <c:pt idx="10">
                  <c:v>2.7957142857142858</c:v>
                </c:pt>
                <c:pt idx="11">
                  <c:v>2.8414285714285712</c:v>
                </c:pt>
                <c:pt idx="12">
                  <c:v>2.8771428571428572</c:v>
                </c:pt>
                <c:pt idx="13">
                  <c:v>2.9442857142857144</c:v>
                </c:pt>
                <c:pt idx="14">
                  <c:v>2.9871428571428575</c:v>
                </c:pt>
                <c:pt idx="15">
                  <c:v>2.9499999999999997</c:v>
                </c:pt>
                <c:pt idx="16">
                  <c:v>2.8185714285714285</c:v>
                </c:pt>
                <c:pt idx="17">
                  <c:v>2.6385714285714292</c:v>
                </c:pt>
                <c:pt idx="18">
                  <c:v>2.46</c:v>
                </c:pt>
                <c:pt idx="19">
                  <c:v>2.2985714285714289</c:v>
                </c:pt>
                <c:pt idx="20">
                  <c:v>2.168571428571429</c:v>
                </c:pt>
                <c:pt idx="21">
                  <c:v>2.0271428571428576</c:v>
                </c:pt>
                <c:pt idx="22">
                  <c:v>1.8885714285714292</c:v>
                </c:pt>
                <c:pt idx="23">
                  <c:v>1.7328571428571429</c:v>
                </c:pt>
                <c:pt idx="24">
                  <c:v>1.5885714285714285</c:v>
                </c:pt>
                <c:pt idx="25">
                  <c:v>1.4742857142857142</c:v>
                </c:pt>
                <c:pt idx="26">
                  <c:v>1.377142857142857</c:v>
                </c:pt>
                <c:pt idx="27">
                  <c:v>1.2314285714285713</c:v>
                </c:pt>
                <c:pt idx="28">
                  <c:v>1.0857142857142856</c:v>
                </c:pt>
                <c:pt idx="29">
                  <c:v>0.94000000000000017</c:v>
                </c:pt>
                <c:pt idx="30">
                  <c:v>0.87714285714285722</c:v>
                </c:pt>
                <c:pt idx="31">
                  <c:v>0.82571428571428562</c:v>
                </c:pt>
                <c:pt idx="32">
                  <c:v>0.73285714285714287</c:v>
                </c:pt>
                <c:pt idx="33">
                  <c:v>0.62714285714285722</c:v>
                </c:pt>
                <c:pt idx="34">
                  <c:v>0.59285714285714253</c:v>
                </c:pt>
                <c:pt idx="35">
                  <c:v>0.5842857142857143</c:v>
                </c:pt>
                <c:pt idx="36">
                  <c:v>0.57142857142857162</c:v>
                </c:pt>
                <c:pt idx="37">
                  <c:v>0.55428571428571438</c:v>
                </c:pt>
                <c:pt idx="38">
                  <c:v>0.56285714285714283</c:v>
                </c:pt>
                <c:pt idx="39">
                  <c:v>0.53857142857142859</c:v>
                </c:pt>
                <c:pt idx="40">
                  <c:v>0.61285714285714288</c:v>
                </c:pt>
                <c:pt idx="41">
                  <c:v>0.58857142857142841</c:v>
                </c:pt>
                <c:pt idx="42">
                  <c:v>0.58857142857142852</c:v>
                </c:pt>
                <c:pt idx="43">
                  <c:v>0.63428571428571434</c:v>
                </c:pt>
                <c:pt idx="44">
                  <c:v>0.62714285714285722</c:v>
                </c:pt>
                <c:pt idx="45">
                  <c:v>0.59428571428571431</c:v>
                </c:pt>
                <c:pt idx="46">
                  <c:v>0.63285714285714278</c:v>
                </c:pt>
                <c:pt idx="47">
                  <c:v>0.55857142857142861</c:v>
                </c:pt>
                <c:pt idx="48">
                  <c:v>0.57428571428571429</c:v>
                </c:pt>
                <c:pt idx="49">
                  <c:v>0.57714285714285729</c:v>
                </c:pt>
                <c:pt idx="50">
                  <c:v>0.53999999999999992</c:v>
                </c:pt>
                <c:pt idx="51">
                  <c:v>0.55999999999999994</c:v>
                </c:pt>
                <c:pt idx="52">
                  <c:v>0.52999999999999992</c:v>
                </c:pt>
                <c:pt idx="53">
                  <c:v>0.58857142857142852</c:v>
                </c:pt>
                <c:pt idx="54">
                  <c:v>0.57285714285714273</c:v>
                </c:pt>
                <c:pt idx="55">
                  <c:v>0.58142857142857163</c:v>
                </c:pt>
                <c:pt idx="56">
                  <c:v>0.55428571428571438</c:v>
                </c:pt>
                <c:pt idx="57">
                  <c:v>0.52142857142857146</c:v>
                </c:pt>
                <c:pt idx="58">
                  <c:v>0.46</c:v>
                </c:pt>
                <c:pt idx="59">
                  <c:v>0.49285714285714288</c:v>
                </c:pt>
                <c:pt idx="60">
                  <c:v>0.48857142857142855</c:v>
                </c:pt>
                <c:pt idx="61">
                  <c:v>0.49857142857142861</c:v>
                </c:pt>
                <c:pt idx="62">
                  <c:v>0.50571428571428556</c:v>
                </c:pt>
                <c:pt idx="63">
                  <c:v>0.51857142857142857</c:v>
                </c:pt>
                <c:pt idx="64">
                  <c:v>0.48142857142857143</c:v>
                </c:pt>
                <c:pt idx="65">
                  <c:v>0.48428571428571432</c:v>
                </c:pt>
                <c:pt idx="66">
                  <c:v>0.5</c:v>
                </c:pt>
                <c:pt idx="67">
                  <c:v>0.42714285714285727</c:v>
                </c:pt>
                <c:pt idx="68">
                  <c:v>0.47000000000000008</c:v>
                </c:pt>
                <c:pt idx="69">
                  <c:v>0.44571428571428584</c:v>
                </c:pt>
                <c:pt idx="70">
                  <c:v>0.42714285714285732</c:v>
                </c:pt>
                <c:pt idx="71">
                  <c:v>0.52714285714285725</c:v>
                </c:pt>
                <c:pt idx="72">
                  <c:v>0.59</c:v>
                </c:pt>
                <c:pt idx="73">
                  <c:v>0.54</c:v>
                </c:pt>
                <c:pt idx="74">
                  <c:v>0.5842857142857143</c:v>
                </c:pt>
                <c:pt idx="75">
                  <c:v>0.55571428571428561</c:v>
                </c:pt>
                <c:pt idx="76">
                  <c:v>0.54999999999999993</c:v>
                </c:pt>
                <c:pt idx="77">
                  <c:v>0.57285714285714273</c:v>
                </c:pt>
                <c:pt idx="78">
                  <c:v>0.54428571428571437</c:v>
                </c:pt>
                <c:pt idx="79">
                  <c:v>0.51428571428571435</c:v>
                </c:pt>
                <c:pt idx="80">
                  <c:v>0.56000000000000005</c:v>
                </c:pt>
                <c:pt idx="81">
                  <c:v>0.51285714285714279</c:v>
                </c:pt>
                <c:pt idx="82">
                  <c:v>0.52571428571428569</c:v>
                </c:pt>
                <c:pt idx="83">
                  <c:v>0.5414285714285717</c:v>
                </c:pt>
                <c:pt idx="84">
                  <c:v>0.52428571428571424</c:v>
                </c:pt>
                <c:pt idx="85">
                  <c:v>0.51857142857142868</c:v>
                </c:pt>
                <c:pt idx="86">
                  <c:v>0.5414285714285717</c:v>
                </c:pt>
                <c:pt idx="87">
                  <c:v>0.53714285714285714</c:v>
                </c:pt>
                <c:pt idx="88">
                  <c:v>0.54142857142857159</c:v>
                </c:pt>
                <c:pt idx="89">
                  <c:v>0.5328571428571427</c:v>
                </c:pt>
                <c:pt idx="90">
                  <c:v>0.45571428571428574</c:v>
                </c:pt>
                <c:pt idx="91">
                  <c:v>0.75428571428571434</c:v>
                </c:pt>
                <c:pt idx="92">
                  <c:v>1.0357142857142856</c:v>
                </c:pt>
                <c:pt idx="93">
                  <c:v>1.1842857142857146</c:v>
                </c:pt>
                <c:pt idx="94">
                  <c:v>1.25</c:v>
                </c:pt>
                <c:pt idx="95">
                  <c:v>1.3742857142857146</c:v>
                </c:pt>
                <c:pt idx="96">
                  <c:v>1.4371428571428571</c:v>
                </c:pt>
                <c:pt idx="97">
                  <c:v>1.5414285714285718</c:v>
                </c:pt>
                <c:pt idx="98">
                  <c:v>1.2685714285714287</c:v>
                </c:pt>
                <c:pt idx="99">
                  <c:v>1.03</c:v>
                </c:pt>
                <c:pt idx="100">
                  <c:v>0.87428571428571455</c:v>
                </c:pt>
                <c:pt idx="101">
                  <c:v>0.80428571428571449</c:v>
                </c:pt>
                <c:pt idx="102">
                  <c:v>0.71857142857142864</c:v>
                </c:pt>
                <c:pt idx="103">
                  <c:v>0.59285714285714253</c:v>
                </c:pt>
                <c:pt idx="104">
                  <c:v>0.59714285714285709</c:v>
                </c:pt>
                <c:pt idx="105">
                  <c:v>0.62857142857142856</c:v>
                </c:pt>
                <c:pt idx="106">
                  <c:v>0.58714285714285719</c:v>
                </c:pt>
                <c:pt idx="107">
                  <c:v>0.61142857142857165</c:v>
                </c:pt>
                <c:pt idx="108">
                  <c:v>0.61428571428571455</c:v>
                </c:pt>
                <c:pt idx="109">
                  <c:v>0.60857142857142865</c:v>
                </c:pt>
                <c:pt idx="110">
                  <c:v>0.72142857142857164</c:v>
                </c:pt>
                <c:pt idx="111">
                  <c:v>0.68</c:v>
                </c:pt>
                <c:pt idx="112">
                  <c:v>0.67285714285714282</c:v>
                </c:pt>
                <c:pt idx="113">
                  <c:v>0.70857142857142863</c:v>
                </c:pt>
                <c:pt idx="114">
                  <c:v>0.69000000000000017</c:v>
                </c:pt>
                <c:pt idx="115">
                  <c:v>0.68857142857142861</c:v>
                </c:pt>
                <c:pt idx="116">
                  <c:v>0.68714285714285717</c:v>
                </c:pt>
                <c:pt idx="117">
                  <c:v>0.69857142857142862</c:v>
                </c:pt>
                <c:pt idx="118">
                  <c:v>0.71428571428571441</c:v>
                </c:pt>
                <c:pt idx="119">
                  <c:v>0.73285714285714287</c:v>
                </c:pt>
                <c:pt idx="120">
                  <c:v>0.89428571428571424</c:v>
                </c:pt>
                <c:pt idx="121">
                  <c:v>1.1828571428571431</c:v>
                </c:pt>
                <c:pt idx="122">
                  <c:v>1.4628571428571429</c:v>
                </c:pt>
              </c:numCache>
            </c:numRef>
          </c:val>
        </c:ser>
        <c:dLbls/>
        <c:marker val="1"/>
        <c:axId val="107549056"/>
        <c:axId val="107550592"/>
      </c:lineChart>
      <c:dateAx>
        <c:axId val="107549056"/>
        <c:scaling>
          <c:orientation val="minMax"/>
        </c:scaling>
        <c:axPos val="b"/>
        <c:numFmt formatCode="dd\-mmm\-yy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550592"/>
        <c:crosses val="autoZero"/>
        <c:auto val="1"/>
        <c:lblOffset val="100"/>
        <c:baseTimeUnit val="days"/>
        <c:majorUnit val="14"/>
        <c:majorTimeUnit val="days"/>
      </c:dateAx>
      <c:valAx>
        <c:axId val="1075505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0" dirty="0" smtClean="0"/>
                  <a:t>Ft/s</a:t>
                </a:r>
                <a:endParaRPr lang="en-US" sz="1100" b="1" i="0" baseline="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549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/>
              <a:t>2015 Turbidity</a:t>
            </a:r>
          </a:p>
        </c:rich>
      </c:tx>
      <c:layout>
        <c:manualLayout>
          <c:xMode val="edge"/>
          <c:yMode val="edge"/>
          <c:x val="0.38347900262467205"/>
          <c:y val="2.777777777777779E-2"/>
        </c:manualLayout>
      </c:layout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East Liverpool</c:v>
          </c:tx>
          <c:spPr>
            <a:ln w="571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Sheet1!$A$3:$A$64</c:f>
              <c:strCache>
                <c:ptCount val="62"/>
                <c:pt idx="0">
                  <c:v>7/1/2015</c:v>
                </c:pt>
                <c:pt idx="1">
                  <c:v>7/2/2015</c:v>
                </c:pt>
                <c:pt idx="2">
                  <c:v>7/3/2015</c:v>
                </c:pt>
                <c:pt idx="3">
                  <c:v>7/4/2015</c:v>
                </c:pt>
                <c:pt idx="4">
                  <c:v>7/5/2015</c:v>
                </c:pt>
                <c:pt idx="5">
                  <c:v>7/6/2015</c:v>
                </c:pt>
                <c:pt idx="6">
                  <c:v>7/7/2015</c:v>
                </c:pt>
                <c:pt idx="7">
                  <c:v>7/8/2015</c:v>
                </c:pt>
                <c:pt idx="8">
                  <c:v>7/9/2015</c:v>
                </c:pt>
                <c:pt idx="9">
                  <c:v>7/10/2015</c:v>
                </c:pt>
                <c:pt idx="10">
                  <c:v>7/11/2015</c:v>
                </c:pt>
                <c:pt idx="11">
                  <c:v>7/12/2015</c:v>
                </c:pt>
                <c:pt idx="12">
                  <c:v>7/13/2015</c:v>
                </c:pt>
                <c:pt idx="13">
                  <c:v>7/14/2015</c:v>
                </c:pt>
                <c:pt idx="14">
                  <c:v>7/15/2015</c:v>
                </c:pt>
                <c:pt idx="15">
                  <c:v>7/16/2015</c:v>
                </c:pt>
                <c:pt idx="16">
                  <c:v>7/17/2015</c:v>
                </c:pt>
                <c:pt idx="17">
                  <c:v>7/18/2015</c:v>
                </c:pt>
                <c:pt idx="18">
                  <c:v>7/19/2015</c:v>
                </c:pt>
                <c:pt idx="19">
                  <c:v>7/20/2015</c:v>
                </c:pt>
                <c:pt idx="20">
                  <c:v>7/21/2015</c:v>
                </c:pt>
                <c:pt idx="21">
                  <c:v>7/22/2015</c:v>
                </c:pt>
                <c:pt idx="22">
                  <c:v>7/23/2015</c:v>
                </c:pt>
                <c:pt idx="23">
                  <c:v>7/24/2015</c:v>
                </c:pt>
                <c:pt idx="24">
                  <c:v>7/25/2015</c:v>
                </c:pt>
                <c:pt idx="25">
                  <c:v>7/26/2015</c:v>
                </c:pt>
                <c:pt idx="26">
                  <c:v>7/27/2015</c:v>
                </c:pt>
                <c:pt idx="27">
                  <c:v>7/28/2015</c:v>
                </c:pt>
                <c:pt idx="28">
                  <c:v>7/29/2015</c:v>
                </c:pt>
                <c:pt idx="29">
                  <c:v>7/30/2015</c:v>
                </c:pt>
                <c:pt idx="30">
                  <c:v>7/31/2015</c:v>
                </c:pt>
                <c:pt idx="31">
                  <c:v>8/1/2015</c:v>
                </c:pt>
                <c:pt idx="32">
                  <c:v>8/2/2015</c:v>
                </c:pt>
                <c:pt idx="33">
                  <c:v>8/3/2015</c:v>
                </c:pt>
                <c:pt idx="34">
                  <c:v>8/4/2015</c:v>
                </c:pt>
                <c:pt idx="35">
                  <c:v>8/5/2015</c:v>
                </c:pt>
                <c:pt idx="36">
                  <c:v>8/6/2015</c:v>
                </c:pt>
                <c:pt idx="37">
                  <c:v>8/7/2015</c:v>
                </c:pt>
                <c:pt idx="38">
                  <c:v>8/8/2015</c:v>
                </c:pt>
                <c:pt idx="39">
                  <c:v>8/9/2015</c:v>
                </c:pt>
                <c:pt idx="40">
                  <c:v>8/10/2015</c:v>
                </c:pt>
                <c:pt idx="41">
                  <c:v>8/11/2015</c:v>
                </c:pt>
                <c:pt idx="42">
                  <c:v>8/12/2015</c:v>
                </c:pt>
                <c:pt idx="43">
                  <c:v>8/13/2015</c:v>
                </c:pt>
                <c:pt idx="44">
                  <c:v>8/14/2015</c:v>
                </c:pt>
                <c:pt idx="45">
                  <c:v>8/15/2015</c:v>
                </c:pt>
                <c:pt idx="46">
                  <c:v>8/16/2015</c:v>
                </c:pt>
                <c:pt idx="47">
                  <c:v>8/17/2015</c:v>
                </c:pt>
                <c:pt idx="48">
                  <c:v>8/18/2015</c:v>
                </c:pt>
                <c:pt idx="49">
                  <c:v>8/19/2015</c:v>
                </c:pt>
                <c:pt idx="50">
                  <c:v>8/20/2015</c:v>
                </c:pt>
                <c:pt idx="51">
                  <c:v>8/21/2015</c:v>
                </c:pt>
                <c:pt idx="52">
                  <c:v>8/22/2015</c:v>
                </c:pt>
                <c:pt idx="53">
                  <c:v>8/23/2015</c:v>
                </c:pt>
                <c:pt idx="54">
                  <c:v>8/24/2015</c:v>
                </c:pt>
                <c:pt idx="55">
                  <c:v>8/25/2015</c:v>
                </c:pt>
                <c:pt idx="56">
                  <c:v>8/26/2015</c:v>
                </c:pt>
                <c:pt idx="57">
                  <c:v>8/27/2015</c:v>
                </c:pt>
                <c:pt idx="58">
                  <c:v>8/28/2015</c:v>
                </c:pt>
                <c:pt idx="59">
                  <c:v>8/29/2015</c:v>
                </c:pt>
                <c:pt idx="60">
                  <c:v>8/30/2015</c:v>
                </c:pt>
                <c:pt idx="61">
                  <c:v>8/31/2015</c:v>
                </c:pt>
              </c:strCache>
            </c:strRef>
          </c:cat>
          <c:val>
            <c:numRef>
              <c:f>Sheet1!$AB$3:$AB$64</c:f>
              <c:numCache>
                <c:formatCode>General</c:formatCode>
                <c:ptCount val="62"/>
                <c:pt idx="0">
                  <c:v>57.4</c:v>
                </c:pt>
                <c:pt idx="1">
                  <c:v>53.2</c:v>
                </c:pt>
                <c:pt idx="2">
                  <c:v>31.8</c:v>
                </c:pt>
                <c:pt idx="3">
                  <c:v>32.4</c:v>
                </c:pt>
                <c:pt idx="4">
                  <c:v>28.9</c:v>
                </c:pt>
                <c:pt idx="5">
                  <c:v>26.9</c:v>
                </c:pt>
                <c:pt idx="6">
                  <c:v>16.2</c:v>
                </c:pt>
                <c:pt idx="7">
                  <c:v>34.5</c:v>
                </c:pt>
                <c:pt idx="8">
                  <c:v>76</c:v>
                </c:pt>
                <c:pt idx="9">
                  <c:v>48</c:v>
                </c:pt>
                <c:pt idx="10">
                  <c:v>46.9</c:v>
                </c:pt>
                <c:pt idx="11">
                  <c:v>45.6</c:v>
                </c:pt>
                <c:pt idx="12">
                  <c:v>30.5</c:v>
                </c:pt>
                <c:pt idx="13">
                  <c:v>22.4</c:v>
                </c:pt>
                <c:pt idx="14">
                  <c:v>23.2</c:v>
                </c:pt>
                <c:pt idx="15">
                  <c:v>16.2</c:v>
                </c:pt>
                <c:pt idx="16">
                  <c:v>16.8</c:v>
                </c:pt>
                <c:pt idx="17">
                  <c:v>15.1</c:v>
                </c:pt>
                <c:pt idx="18">
                  <c:v>12.1</c:v>
                </c:pt>
                <c:pt idx="19">
                  <c:v>13.3</c:v>
                </c:pt>
                <c:pt idx="20">
                  <c:v>7.7700000000000005</c:v>
                </c:pt>
                <c:pt idx="21">
                  <c:v>8.7800000000000011</c:v>
                </c:pt>
                <c:pt idx="22">
                  <c:v>6.64</c:v>
                </c:pt>
                <c:pt idx="23">
                  <c:v>7.5</c:v>
                </c:pt>
                <c:pt idx="24">
                  <c:v>5.2700000000000005</c:v>
                </c:pt>
                <c:pt idx="25">
                  <c:v>5.4</c:v>
                </c:pt>
                <c:pt idx="26">
                  <c:v>5.2700000000000005</c:v>
                </c:pt>
                <c:pt idx="27">
                  <c:v>6.24</c:v>
                </c:pt>
                <c:pt idx="28">
                  <c:v>4.79</c:v>
                </c:pt>
                <c:pt idx="29">
                  <c:v>4.3899999999999997</c:v>
                </c:pt>
                <c:pt idx="30">
                  <c:v>5.79</c:v>
                </c:pt>
                <c:pt idx="31">
                  <c:v>5.55</c:v>
                </c:pt>
                <c:pt idx="32">
                  <c:v>5.24</c:v>
                </c:pt>
                <c:pt idx="33">
                  <c:v>4.6199999999999992</c:v>
                </c:pt>
                <c:pt idx="34">
                  <c:v>4.6499999999999995</c:v>
                </c:pt>
                <c:pt idx="35">
                  <c:v>5.85</c:v>
                </c:pt>
                <c:pt idx="36">
                  <c:v>5.35</c:v>
                </c:pt>
                <c:pt idx="37">
                  <c:v>5.41</c:v>
                </c:pt>
                <c:pt idx="38">
                  <c:v>5.59</c:v>
                </c:pt>
                <c:pt idx="39">
                  <c:v>5.18</c:v>
                </c:pt>
                <c:pt idx="40">
                  <c:v>6.1899999999999995</c:v>
                </c:pt>
                <c:pt idx="41">
                  <c:v>6.48</c:v>
                </c:pt>
                <c:pt idx="42">
                  <c:v>5.73</c:v>
                </c:pt>
                <c:pt idx="43">
                  <c:v>6.31</c:v>
                </c:pt>
                <c:pt idx="44">
                  <c:v>6.24</c:v>
                </c:pt>
                <c:pt idx="45">
                  <c:v>6.35</c:v>
                </c:pt>
                <c:pt idx="46">
                  <c:v>8.0300000000000011</c:v>
                </c:pt>
                <c:pt idx="47">
                  <c:v>7.24</c:v>
                </c:pt>
                <c:pt idx="48">
                  <c:v>7.9700000000000006</c:v>
                </c:pt>
                <c:pt idx="49">
                  <c:v>7.9700000000000006</c:v>
                </c:pt>
                <c:pt idx="50">
                  <c:v>7.89</c:v>
                </c:pt>
                <c:pt idx="51">
                  <c:v>8.82</c:v>
                </c:pt>
                <c:pt idx="52">
                  <c:v>8.75</c:v>
                </c:pt>
                <c:pt idx="53">
                  <c:v>6.73</c:v>
                </c:pt>
                <c:pt idx="54">
                  <c:v>5.94</c:v>
                </c:pt>
                <c:pt idx="55">
                  <c:v>5.9300000000000006</c:v>
                </c:pt>
                <c:pt idx="56">
                  <c:v>5.81</c:v>
                </c:pt>
                <c:pt idx="57">
                  <c:v>6.3599999999999994</c:v>
                </c:pt>
                <c:pt idx="58">
                  <c:v>4.96</c:v>
                </c:pt>
                <c:pt idx="59">
                  <c:v>6.99</c:v>
                </c:pt>
                <c:pt idx="60">
                  <c:v>5.53</c:v>
                </c:pt>
                <c:pt idx="61">
                  <c:v>5.01</c:v>
                </c:pt>
              </c:numCache>
            </c:numRef>
          </c:val>
        </c:ser>
        <c:ser>
          <c:idx val="1"/>
          <c:order val="1"/>
          <c:tx>
            <c:v>Wheeling</c:v>
          </c:tx>
          <c:spPr>
            <a:ln w="571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Sheet1!$C$3:$C$64</c:f>
              <c:numCache>
                <c:formatCode>General</c:formatCode>
                <c:ptCount val="62"/>
                <c:pt idx="0">
                  <c:v>53</c:v>
                </c:pt>
                <c:pt idx="1">
                  <c:v>56</c:v>
                </c:pt>
                <c:pt idx="2">
                  <c:v>44</c:v>
                </c:pt>
                <c:pt idx="3">
                  <c:v>27</c:v>
                </c:pt>
                <c:pt idx="4">
                  <c:v>26</c:v>
                </c:pt>
                <c:pt idx="5">
                  <c:v>17</c:v>
                </c:pt>
                <c:pt idx="6">
                  <c:v>16</c:v>
                </c:pt>
                <c:pt idx="7">
                  <c:v>16</c:v>
                </c:pt>
                <c:pt idx="8">
                  <c:v>32</c:v>
                </c:pt>
                <c:pt idx="9">
                  <c:v>60</c:v>
                </c:pt>
                <c:pt idx="10">
                  <c:v>51</c:v>
                </c:pt>
                <c:pt idx="11">
                  <c:v>38</c:v>
                </c:pt>
                <c:pt idx="12">
                  <c:v>31</c:v>
                </c:pt>
                <c:pt idx="13">
                  <c:v>21</c:v>
                </c:pt>
                <c:pt idx="14">
                  <c:v>16</c:v>
                </c:pt>
                <c:pt idx="15">
                  <c:v>10</c:v>
                </c:pt>
                <c:pt idx="16">
                  <c:v>6</c:v>
                </c:pt>
                <c:pt idx="17">
                  <c:v>6</c:v>
                </c:pt>
                <c:pt idx="18">
                  <c:v>5</c:v>
                </c:pt>
                <c:pt idx="19">
                  <c:v>5</c:v>
                </c:pt>
                <c:pt idx="20">
                  <c:v>5</c:v>
                </c:pt>
                <c:pt idx="21">
                  <c:v>5</c:v>
                </c:pt>
                <c:pt idx="22">
                  <c:v>4</c:v>
                </c:pt>
                <c:pt idx="23">
                  <c:v>4</c:v>
                </c:pt>
                <c:pt idx="24">
                  <c:v>4</c:v>
                </c:pt>
                <c:pt idx="25">
                  <c:v>4</c:v>
                </c:pt>
                <c:pt idx="26">
                  <c:v>3</c:v>
                </c:pt>
                <c:pt idx="27">
                  <c:v>3</c:v>
                </c:pt>
                <c:pt idx="28">
                  <c:v>4</c:v>
                </c:pt>
                <c:pt idx="29">
                  <c:v>4</c:v>
                </c:pt>
                <c:pt idx="30">
                  <c:v>4</c:v>
                </c:pt>
                <c:pt idx="31">
                  <c:v>4</c:v>
                </c:pt>
                <c:pt idx="32">
                  <c:v>4</c:v>
                </c:pt>
                <c:pt idx="33">
                  <c:v>4</c:v>
                </c:pt>
                <c:pt idx="34">
                  <c:v>4</c:v>
                </c:pt>
                <c:pt idx="35">
                  <c:v>4</c:v>
                </c:pt>
                <c:pt idx="36">
                  <c:v>9</c:v>
                </c:pt>
                <c:pt idx="37">
                  <c:v>4</c:v>
                </c:pt>
                <c:pt idx="38">
                  <c:v>3</c:v>
                </c:pt>
                <c:pt idx="39">
                  <c:v>3</c:v>
                </c:pt>
                <c:pt idx="40">
                  <c:v>3</c:v>
                </c:pt>
                <c:pt idx="41">
                  <c:v>4</c:v>
                </c:pt>
                <c:pt idx="42">
                  <c:v>3</c:v>
                </c:pt>
                <c:pt idx="43">
                  <c:v>3</c:v>
                </c:pt>
                <c:pt idx="44">
                  <c:v>3</c:v>
                </c:pt>
                <c:pt idx="45">
                  <c:v>3</c:v>
                </c:pt>
                <c:pt idx="46">
                  <c:v>3</c:v>
                </c:pt>
                <c:pt idx="47">
                  <c:v>3</c:v>
                </c:pt>
                <c:pt idx="48">
                  <c:v>6</c:v>
                </c:pt>
                <c:pt idx="49">
                  <c:v>7</c:v>
                </c:pt>
                <c:pt idx="50">
                  <c:v>4</c:v>
                </c:pt>
                <c:pt idx="51">
                  <c:v>3</c:v>
                </c:pt>
                <c:pt idx="52">
                  <c:v>3</c:v>
                </c:pt>
                <c:pt idx="53">
                  <c:v>3</c:v>
                </c:pt>
                <c:pt idx="54">
                  <c:v>2</c:v>
                </c:pt>
                <c:pt idx="55">
                  <c:v>3</c:v>
                </c:pt>
                <c:pt idx="56">
                  <c:v>3</c:v>
                </c:pt>
                <c:pt idx="57">
                  <c:v>3</c:v>
                </c:pt>
                <c:pt idx="58">
                  <c:v>3</c:v>
                </c:pt>
                <c:pt idx="59">
                  <c:v>2</c:v>
                </c:pt>
                <c:pt idx="60">
                  <c:v>2</c:v>
                </c:pt>
                <c:pt idx="61">
                  <c:v>2</c:v>
                </c:pt>
              </c:numCache>
            </c:numRef>
          </c:val>
        </c:ser>
        <c:ser>
          <c:idx val="2"/>
          <c:order val="2"/>
          <c:tx>
            <c:v>Cincinnati</c:v>
          </c:tx>
          <c:spPr>
            <a:ln w="539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Sheet1!$T$3:$T$65</c:f>
              <c:numCache>
                <c:formatCode>General</c:formatCode>
                <c:ptCount val="63"/>
                <c:pt idx="0">
                  <c:v>172</c:v>
                </c:pt>
                <c:pt idx="1">
                  <c:v>109</c:v>
                </c:pt>
                <c:pt idx="2">
                  <c:v>93</c:v>
                </c:pt>
                <c:pt idx="3">
                  <c:v>82</c:v>
                </c:pt>
                <c:pt idx="4">
                  <c:v>57</c:v>
                </c:pt>
                <c:pt idx="5">
                  <c:v>70</c:v>
                </c:pt>
                <c:pt idx="6">
                  <c:v>65</c:v>
                </c:pt>
                <c:pt idx="7">
                  <c:v>54</c:v>
                </c:pt>
                <c:pt idx="8">
                  <c:v>54</c:v>
                </c:pt>
                <c:pt idx="9">
                  <c:v>67</c:v>
                </c:pt>
                <c:pt idx="10">
                  <c:v>104</c:v>
                </c:pt>
                <c:pt idx="11">
                  <c:v>86</c:v>
                </c:pt>
                <c:pt idx="12">
                  <c:v>94</c:v>
                </c:pt>
                <c:pt idx="13">
                  <c:v>122</c:v>
                </c:pt>
                <c:pt idx="14">
                  <c:v>115</c:v>
                </c:pt>
                <c:pt idx="15">
                  <c:v>142</c:v>
                </c:pt>
                <c:pt idx="16">
                  <c:v>257</c:v>
                </c:pt>
                <c:pt idx="17">
                  <c:v>155</c:v>
                </c:pt>
                <c:pt idx="18">
                  <c:v>146</c:v>
                </c:pt>
                <c:pt idx="19">
                  <c:v>135</c:v>
                </c:pt>
                <c:pt idx="20">
                  <c:v>107</c:v>
                </c:pt>
                <c:pt idx="21">
                  <c:v>58</c:v>
                </c:pt>
                <c:pt idx="22">
                  <c:v>44</c:v>
                </c:pt>
                <c:pt idx="23">
                  <c:v>33</c:v>
                </c:pt>
                <c:pt idx="24">
                  <c:v>23.6</c:v>
                </c:pt>
                <c:pt idx="25">
                  <c:v>25.3</c:v>
                </c:pt>
                <c:pt idx="26">
                  <c:v>22</c:v>
                </c:pt>
                <c:pt idx="27">
                  <c:v>15</c:v>
                </c:pt>
                <c:pt idx="28">
                  <c:v>13.8</c:v>
                </c:pt>
                <c:pt idx="29">
                  <c:v>11.7</c:v>
                </c:pt>
                <c:pt idx="30">
                  <c:v>9.4</c:v>
                </c:pt>
                <c:pt idx="31">
                  <c:v>7.8</c:v>
                </c:pt>
                <c:pt idx="32">
                  <c:v>7</c:v>
                </c:pt>
                <c:pt idx="33">
                  <c:v>10.200000000000001</c:v>
                </c:pt>
                <c:pt idx="34">
                  <c:v>7.9</c:v>
                </c:pt>
                <c:pt idx="35">
                  <c:v>6.6</c:v>
                </c:pt>
                <c:pt idx="36">
                  <c:v>11</c:v>
                </c:pt>
                <c:pt idx="37">
                  <c:v>5.4</c:v>
                </c:pt>
                <c:pt idx="38">
                  <c:v>7.7</c:v>
                </c:pt>
                <c:pt idx="39">
                  <c:v>9.3000000000000007</c:v>
                </c:pt>
                <c:pt idx="40">
                  <c:v>7.1</c:v>
                </c:pt>
                <c:pt idx="41">
                  <c:v>5.3</c:v>
                </c:pt>
                <c:pt idx="42">
                  <c:v>8.1</c:v>
                </c:pt>
                <c:pt idx="43">
                  <c:v>6.4</c:v>
                </c:pt>
                <c:pt idx="44">
                  <c:v>6.7</c:v>
                </c:pt>
                <c:pt idx="45">
                  <c:v>7.8</c:v>
                </c:pt>
                <c:pt idx="46">
                  <c:v>8.6</c:v>
                </c:pt>
                <c:pt idx="47">
                  <c:v>5</c:v>
                </c:pt>
                <c:pt idx="48">
                  <c:v>7.6</c:v>
                </c:pt>
                <c:pt idx="49">
                  <c:v>11</c:v>
                </c:pt>
                <c:pt idx="50">
                  <c:v>8.8000000000000007</c:v>
                </c:pt>
                <c:pt idx="51">
                  <c:v>8.8000000000000007</c:v>
                </c:pt>
                <c:pt idx="52">
                  <c:v>5.6</c:v>
                </c:pt>
                <c:pt idx="53">
                  <c:v>7.9</c:v>
                </c:pt>
                <c:pt idx="54">
                  <c:v>11</c:v>
                </c:pt>
                <c:pt idx="55">
                  <c:v>7</c:v>
                </c:pt>
                <c:pt idx="56">
                  <c:v>6.8</c:v>
                </c:pt>
                <c:pt idx="57">
                  <c:v>6.1</c:v>
                </c:pt>
                <c:pt idx="58">
                  <c:v>8.5</c:v>
                </c:pt>
                <c:pt idx="59">
                  <c:v>6.3</c:v>
                </c:pt>
                <c:pt idx="60">
                  <c:v>5.9</c:v>
                </c:pt>
                <c:pt idx="61">
                  <c:v>5.4</c:v>
                </c:pt>
                <c:pt idx="62">
                  <c:v>4.2</c:v>
                </c:pt>
              </c:numCache>
            </c:numRef>
          </c:val>
        </c:ser>
        <c:dLbls/>
        <c:marker val="1"/>
        <c:axId val="121713024"/>
        <c:axId val="121714560"/>
      </c:lineChart>
      <c:catAx>
        <c:axId val="12171302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14560"/>
        <c:crosses val="autoZero"/>
        <c:auto val="1"/>
        <c:lblAlgn val="ctr"/>
        <c:lblOffset val="100"/>
        <c:tickLblSkip val="15"/>
      </c:catAx>
      <c:valAx>
        <c:axId val="12171456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0"/>
                  <a:t>NTU's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1713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i="0" baseline="0" dirty="0"/>
              <a:t>Pike </a:t>
            </a:r>
            <a:r>
              <a:rPr lang="en-US" b="1" i="0" baseline="0" dirty="0" smtClean="0"/>
              <a:t>Island Chlorophyll and </a:t>
            </a:r>
            <a:r>
              <a:rPr lang="en-US" b="1" i="0" baseline="0" dirty="0" err="1" smtClean="0"/>
              <a:t>Phycocyanin</a:t>
            </a:r>
            <a:endParaRPr lang="en-US" b="1" i="0" baseline="0" dirty="0"/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v>Chl a</c:v>
          </c:tx>
          <c:spPr>
            <a:ln w="444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Exportdefault!$G$7:$G$150</c:f>
              <c:numCache>
                <c:formatCode>General</c:formatCode>
                <c:ptCount val="144"/>
                <c:pt idx="0">
                  <c:v>4.5999999999999996</c:v>
                </c:pt>
                <c:pt idx="1">
                  <c:v>6.7</c:v>
                </c:pt>
                <c:pt idx="2">
                  <c:v>7.9</c:v>
                </c:pt>
                <c:pt idx="3">
                  <c:v>7.4</c:v>
                </c:pt>
                <c:pt idx="4">
                  <c:v>5.9</c:v>
                </c:pt>
                <c:pt idx="5">
                  <c:v>6.3</c:v>
                </c:pt>
                <c:pt idx="6">
                  <c:v>6.9</c:v>
                </c:pt>
                <c:pt idx="7">
                  <c:v>5.3</c:v>
                </c:pt>
                <c:pt idx="8">
                  <c:v>4.5999999999999996</c:v>
                </c:pt>
                <c:pt idx="9">
                  <c:v>6</c:v>
                </c:pt>
                <c:pt idx="10">
                  <c:v>5.8</c:v>
                </c:pt>
                <c:pt idx="11">
                  <c:v>6</c:v>
                </c:pt>
                <c:pt idx="12">
                  <c:v>5.5</c:v>
                </c:pt>
                <c:pt idx="13">
                  <c:v>5.4</c:v>
                </c:pt>
                <c:pt idx="14">
                  <c:v>5.5</c:v>
                </c:pt>
                <c:pt idx="15">
                  <c:v>5.8</c:v>
                </c:pt>
                <c:pt idx="16">
                  <c:v>6.1</c:v>
                </c:pt>
                <c:pt idx="17">
                  <c:v>5.7</c:v>
                </c:pt>
                <c:pt idx="18">
                  <c:v>5.7</c:v>
                </c:pt>
                <c:pt idx="19">
                  <c:v>5.5</c:v>
                </c:pt>
                <c:pt idx="20">
                  <c:v>5.7</c:v>
                </c:pt>
                <c:pt idx="21">
                  <c:v>6.2</c:v>
                </c:pt>
                <c:pt idx="22">
                  <c:v>6.6</c:v>
                </c:pt>
                <c:pt idx="23">
                  <c:v>9.2000000000000011</c:v>
                </c:pt>
                <c:pt idx="24">
                  <c:v>13.7</c:v>
                </c:pt>
                <c:pt idx="25">
                  <c:v>22.7</c:v>
                </c:pt>
                <c:pt idx="26">
                  <c:v>21.4</c:v>
                </c:pt>
                <c:pt idx="27">
                  <c:v>26.9</c:v>
                </c:pt>
                <c:pt idx="28">
                  <c:v>24.8</c:v>
                </c:pt>
                <c:pt idx="29">
                  <c:v>23.9</c:v>
                </c:pt>
                <c:pt idx="30">
                  <c:v>23.4</c:v>
                </c:pt>
                <c:pt idx="31">
                  <c:v>16.399999999999999</c:v>
                </c:pt>
                <c:pt idx="32">
                  <c:v>15.6</c:v>
                </c:pt>
                <c:pt idx="33">
                  <c:v>15.1</c:v>
                </c:pt>
                <c:pt idx="34">
                  <c:v>10.8</c:v>
                </c:pt>
                <c:pt idx="35">
                  <c:v>9.7000000000000011</c:v>
                </c:pt>
                <c:pt idx="36">
                  <c:v>8.8000000000000007</c:v>
                </c:pt>
                <c:pt idx="37">
                  <c:v>8.4</c:v>
                </c:pt>
                <c:pt idx="38">
                  <c:v>8.7000000000000011</c:v>
                </c:pt>
                <c:pt idx="39">
                  <c:v>8.8000000000000007</c:v>
                </c:pt>
                <c:pt idx="40">
                  <c:v>9.2000000000000011</c:v>
                </c:pt>
                <c:pt idx="41">
                  <c:v>9.5</c:v>
                </c:pt>
                <c:pt idx="42">
                  <c:v>9.4</c:v>
                </c:pt>
                <c:pt idx="43">
                  <c:v>7.4</c:v>
                </c:pt>
                <c:pt idx="44">
                  <c:v>7.2</c:v>
                </c:pt>
                <c:pt idx="45">
                  <c:v>12</c:v>
                </c:pt>
                <c:pt idx="46">
                  <c:v>8.4</c:v>
                </c:pt>
                <c:pt idx="47">
                  <c:v>8.5</c:v>
                </c:pt>
                <c:pt idx="48">
                  <c:v>9.6</c:v>
                </c:pt>
                <c:pt idx="49">
                  <c:v>13.1</c:v>
                </c:pt>
                <c:pt idx="50">
                  <c:v>23.8</c:v>
                </c:pt>
                <c:pt idx="51">
                  <c:v>28</c:v>
                </c:pt>
                <c:pt idx="52">
                  <c:v>31.9</c:v>
                </c:pt>
                <c:pt idx="53">
                  <c:v>32</c:v>
                </c:pt>
                <c:pt idx="54">
                  <c:v>31.2</c:v>
                </c:pt>
                <c:pt idx="55">
                  <c:v>28.7</c:v>
                </c:pt>
                <c:pt idx="56">
                  <c:v>27.5</c:v>
                </c:pt>
                <c:pt idx="57">
                  <c:v>24.7</c:v>
                </c:pt>
                <c:pt idx="58">
                  <c:v>25.5</c:v>
                </c:pt>
                <c:pt idx="59">
                  <c:v>20</c:v>
                </c:pt>
                <c:pt idx="60">
                  <c:v>15.9</c:v>
                </c:pt>
                <c:pt idx="61">
                  <c:v>13.8</c:v>
                </c:pt>
                <c:pt idx="62">
                  <c:v>13.4</c:v>
                </c:pt>
                <c:pt idx="63">
                  <c:v>15</c:v>
                </c:pt>
                <c:pt idx="64">
                  <c:v>14.4</c:v>
                </c:pt>
                <c:pt idx="65">
                  <c:v>13.1</c:v>
                </c:pt>
                <c:pt idx="66">
                  <c:v>12.6</c:v>
                </c:pt>
                <c:pt idx="67">
                  <c:v>12.7</c:v>
                </c:pt>
                <c:pt idx="68">
                  <c:v>12.4</c:v>
                </c:pt>
                <c:pt idx="69">
                  <c:v>16.100000000000001</c:v>
                </c:pt>
                <c:pt idx="70">
                  <c:v>15.6</c:v>
                </c:pt>
                <c:pt idx="71">
                  <c:v>15.6</c:v>
                </c:pt>
                <c:pt idx="72">
                  <c:v>20</c:v>
                </c:pt>
                <c:pt idx="73">
                  <c:v>23.8</c:v>
                </c:pt>
                <c:pt idx="74">
                  <c:v>31.5</c:v>
                </c:pt>
                <c:pt idx="75">
                  <c:v>25.9</c:v>
                </c:pt>
                <c:pt idx="76">
                  <c:v>23.1</c:v>
                </c:pt>
                <c:pt idx="77">
                  <c:v>28.3</c:v>
                </c:pt>
                <c:pt idx="78">
                  <c:v>31.9</c:v>
                </c:pt>
                <c:pt idx="79">
                  <c:v>29.3</c:v>
                </c:pt>
                <c:pt idx="80">
                  <c:v>24.9</c:v>
                </c:pt>
                <c:pt idx="81">
                  <c:v>25.2</c:v>
                </c:pt>
                <c:pt idx="82">
                  <c:v>23.3</c:v>
                </c:pt>
                <c:pt idx="83">
                  <c:v>26.1</c:v>
                </c:pt>
                <c:pt idx="84">
                  <c:v>25.6</c:v>
                </c:pt>
                <c:pt idx="85">
                  <c:v>24.2</c:v>
                </c:pt>
                <c:pt idx="86">
                  <c:v>24.5</c:v>
                </c:pt>
                <c:pt idx="87">
                  <c:v>21.4</c:v>
                </c:pt>
                <c:pt idx="88">
                  <c:v>22.3</c:v>
                </c:pt>
                <c:pt idx="89">
                  <c:v>22.8</c:v>
                </c:pt>
                <c:pt idx="90">
                  <c:v>17.5</c:v>
                </c:pt>
                <c:pt idx="91">
                  <c:v>18.5</c:v>
                </c:pt>
                <c:pt idx="92">
                  <c:v>14.3</c:v>
                </c:pt>
                <c:pt idx="93">
                  <c:v>14.7</c:v>
                </c:pt>
                <c:pt idx="94">
                  <c:v>13.2</c:v>
                </c:pt>
                <c:pt idx="95">
                  <c:v>17.399999999999999</c:v>
                </c:pt>
                <c:pt idx="96">
                  <c:v>18.8</c:v>
                </c:pt>
                <c:pt idx="97">
                  <c:v>17.5</c:v>
                </c:pt>
                <c:pt idx="98">
                  <c:v>20.2</c:v>
                </c:pt>
                <c:pt idx="99">
                  <c:v>18.2</c:v>
                </c:pt>
                <c:pt idx="100">
                  <c:v>24.3</c:v>
                </c:pt>
                <c:pt idx="101">
                  <c:v>19.8</c:v>
                </c:pt>
                <c:pt idx="102">
                  <c:v>13.9</c:v>
                </c:pt>
                <c:pt idx="103">
                  <c:v>16</c:v>
                </c:pt>
                <c:pt idx="104">
                  <c:v>13</c:v>
                </c:pt>
                <c:pt idx="105">
                  <c:v>14.4</c:v>
                </c:pt>
                <c:pt idx="106">
                  <c:v>12.6</c:v>
                </c:pt>
                <c:pt idx="107">
                  <c:v>16.899999999999999</c:v>
                </c:pt>
                <c:pt idx="108">
                  <c:v>14.9</c:v>
                </c:pt>
                <c:pt idx="109">
                  <c:v>11.3</c:v>
                </c:pt>
                <c:pt idx="110">
                  <c:v>11.6</c:v>
                </c:pt>
                <c:pt idx="111">
                  <c:v>9.7000000000000011</c:v>
                </c:pt>
                <c:pt idx="112">
                  <c:v>10.6</c:v>
                </c:pt>
                <c:pt idx="113">
                  <c:v>10.4</c:v>
                </c:pt>
                <c:pt idx="114">
                  <c:v>9.3000000000000007</c:v>
                </c:pt>
                <c:pt idx="115">
                  <c:v>8.2000000000000011</c:v>
                </c:pt>
                <c:pt idx="116">
                  <c:v>7.7</c:v>
                </c:pt>
                <c:pt idx="117">
                  <c:v>8.7000000000000011</c:v>
                </c:pt>
                <c:pt idx="118">
                  <c:v>7.9</c:v>
                </c:pt>
                <c:pt idx="119">
                  <c:v>9.9</c:v>
                </c:pt>
                <c:pt idx="120">
                  <c:v>13.6</c:v>
                </c:pt>
                <c:pt idx="121">
                  <c:v>9.3000000000000007</c:v>
                </c:pt>
                <c:pt idx="122">
                  <c:v>7.9</c:v>
                </c:pt>
                <c:pt idx="123">
                  <c:v>8.4</c:v>
                </c:pt>
                <c:pt idx="124">
                  <c:v>7.3</c:v>
                </c:pt>
                <c:pt idx="125">
                  <c:v>5.5</c:v>
                </c:pt>
                <c:pt idx="126">
                  <c:v>5.8</c:v>
                </c:pt>
                <c:pt idx="127">
                  <c:v>5.3</c:v>
                </c:pt>
                <c:pt idx="128">
                  <c:v>6.8</c:v>
                </c:pt>
                <c:pt idx="129">
                  <c:v>5.0999999999999996</c:v>
                </c:pt>
                <c:pt idx="130">
                  <c:v>4.3</c:v>
                </c:pt>
                <c:pt idx="131">
                  <c:v>6.5</c:v>
                </c:pt>
                <c:pt idx="132">
                  <c:v>5</c:v>
                </c:pt>
                <c:pt idx="133">
                  <c:v>7.6</c:v>
                </c:pt>
                <c:pt idx="134">
                  <c:v>9.4</c:v>
                </c:pt>
                <c:pt idx="135">
                  <c:v>7.1</c:v>
                </c:pt>
                <c:pt idx="136">
                  <c:v>4.9000000000000004</c:v>
                </c:pt>
                <c:pt idx="137">
                  <c:v>8.5</c:v>
                </c:pt>
                <c:pt idx="138">
                  <c:v>15.5</c:v>
                </c:pt>
                <c:pt idx="139">
                  <c:v>9.4</c:v>
                </c:pt>
                <c:pt idx="140">
                  <c:v>12.3</c:v>
                </c:pt>
                <c:pt idx="141">
                  <c:v>9.1</c:v>
                </c:pt>
                <c:pt idx="142">
                  <c:v>7.2</c:v>
                </c:pt>
                <c:pt idx="143">
                  <c:v>7.4</c:v>
                </c:pt>
              </c:numCache>
            </c:numRef>
          </c:val>
        </c:ser>
        <c:ser>
          <c:idx val="1"/>
          <c:order val="1"/>
          <c:tx>
            <c:v>PCY</c:v>
          </c:tx>
          <c:spPr>
            <a:ln w="444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Exportdefault!$H$7:$H$150</c:f>
              <c:numCache>
                <c:formatCode>General</c:formatCode>
                <c:ptCount val="14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1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0</c:v>
                </c:pt>
                <c:pt idx="91">
                  <c:v>1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1</c:v>
                </c:pt>
                <c:pt idx="97">
                  <c:v>0</c:v>
                </c:pt>
                <c:pt idx="98">
                  <c:v>1</c:v>
                </c:pt>
                <c:pt idx="99">
                  <c:v>1</c:v>
                </c:pt>
                <c:pt idx="100">
                  <c:v>1</c:v>
                </c:pt>
                <c:pt idx="101">
                  <c:v>1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</c:numCache>
            </c:numRef>
          </c:val>
        </c:ser>
        <c:dLbls/>
        <c:marker val="1"/>
        <c:axId val="109539712"/>
        <c:axId val="109541248"/>
      </c:lineChart>
      <c:catAx>
        <c:axId val="109539712"/>
        <c:scaling>
          <c:orientation val="minMax"/>
        </c:scaling>
        <c:delete val="1"/>
        <c:axPos val="b"/>
        <c:numFmt formatCode="m/d/yyyy\ h:mm" sourceLinked="1"/>
        <c:majorTickMark val="none"/>
        <c:tickLblPos val="none"/>
        <c:crossAx val="109541248"/>
        <c:crosses val="autoZero"/>
        <c:auto val="1"/>
        <c:lblAlgn val="ctr"/>
        <c:lblOffset val="100"/>
        <c:tickLblSkip val="20"/>
      </c:catAx>
      <c:valAx>
        <c:axId val="109541248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1" i="0" baseline="0" dirty="0" smtClean="0"/>
                  <a:t>RFUs</a:t>
                </a:r>
                <a:endParaRPr lang="en-US" sz="1100" b="1" i="0" baseline="0" dirty="0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53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0.87895</cdr:x>
      <cdr:y>0.6397</cdr:y>
    </cdr:from>
    <cdr:to>
      <cdr:x>0.90476</cdr:x>
      <cdr:y>0.67758</cdr:y>
    </cdr:to>
    <cdr:sp macro="" textlink="">
      <cdr:nvSpPr>
        <cdr:cNvPr id="2" name="Oval 1"/>
        <cdr:cNvSpPr/>
      </cdr:nvSpPr>
      <cdr:spPr>
        <a:xfrm xmlns:a="http://schemas.openxmlformats.org/drawingml/2006/main">
          <a:off x="6630652" y="2573337"/>
          <a:ext cx="194656" cy="152400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0.90109</cdr:x>
      <cdr:y>0.6397</cdr:y>
    </cdr:from>
    <cdr:to>
      <cdr:x>1</cdr:x>
      <cdr:y>0.69653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797675" y="2573337"/>
          <a:ext cx="746125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dirty="0" smtClean="0"/>
            <a:t>HAB </a:t>
          </a:r>
          <a:r>
            <a:rPr lang="en-US" sz="900" b="1" dirty="0" smtClean="0"/>
            <a:t>Start</a:t>
          </a:r>
          <a:endParaRPr lang="en-US" sz="9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0.31515</cdr:x>
      <cdr:y>0.7577</cdr:y>
    </cdr:from>
    <cdr:to>
      <cdr:x>0.34585</cdr:x>
      <cdr:y>0.81057</cdr:y>
    </cdr:to>
    <cdr:sp macro="" textlink="">
      <cdr:nvSpPr>
        <cdr:cNvPr id="3" name="Oval 2"/>
        <cdr:cNvSpPr/>
      </cdr:nvSpPr>
      <cdr:spPr>
        <a:xfrm xmlns:a="http://schemas.openxmlformats.org/drawingml/2006/main">
          <a:off x="2377440" y="3048000"/>
          <a:ext cx="231591" cy="21268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0.43636</cdr:x>
      <cdr:y>0.73875</cdr:y>
    </cdr:from>
    <cdr:to>
      <cdr:x>0.46667</cdr:x>
      <cdr:y>0.79558</cdr:y>
    </cdr:to>
    <cdr:sp macro="" textlink="">
      <cdr:nvSpPr>
        <cdr:cNvPr id="4" name="Oval 3"/>
        <cdr:cNvSpPr/>
      </cdr:nvSpPr>
      <cdr:spPr>
        <a:xfrm xmlns:a="http://schemas.openxmlformats.org/drawingml/2006/main">
          <a:off x="3291840" y="2971800"/>
          <a:ext cx="228600" cy="228600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0.88235</cdr:x>
      <cdr:y>0.61667</cdr:y>
    </cdr:from>
    <cdr:to>
      <cdr:x>1</cdr:x>
      <cdr:y>0.73333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6858000" y="2819400"/>
          <a:ext cx="9144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900" dirty="0" smtClean="0"/>
            <a:t>HAB Start</a:t>
          </a:r>
          <a:endParaRPr lang="en-US" sz="9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418" cy="465743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7902" y="0"/>
            <a:ext cx="2982418" cy="465743"/>
          </a:xfrm>
          <a:prstGeom prst="rect">
            <a:avLst/>
          </a:prstGeom>
        </p:spPr>
        <p:txBody>
          <a:bodyPr vert="horz" lIns="87444" tIns="43722" rIns="87444" bIns="43722" rtlCol="0"/>
          <a:lstStyle>
            <a:lvl1pPr algn="r">
              <a:defRPr sz="1100"/>
            </a:lvl1pPr>
          </a:lstStyle>
          <a:p>
            <a:fld id="{7BA7CA66-F1B6-4708-8E95-A301CBFEDDCC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658"/>
            <a:ext cx="2982418" cy="465742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l">
              <a:defRPr sz="11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7902" y="8830658"/>
            <a:ext cx="2982418" cy="465742"/>
          </a:xfrm>
          <a:prstGeom prst="rect">
            <a:avLst/>
          </a:prstGeom>
        </p:spPr>
        <p:txBody>
          <a:bodyPr vert="horz" lIns="87444" tIns="43722" rIns="87444" bIns="43722" rtlCol="0" anchor="b"/>
          <a:lstStyle>
            <a:lvl1pPr algn="r">
              <a:defRPr sz="1100"/>
            </a:lvl1pPr>
          </a:lstStyle>
          <a:p>
            <a:fld id="{1AD3266A-B123-4FBA-952F-3188FD27CC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98647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82119" cy="466434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1" y="1"/>
            <a:ext cx="2982119" cy="466434"/>
          </a:xfrm>
          <a:prstGeom prst="rect">
            <a:avLst/>
          </a:prstGeom>
        </p:spPr>
        <p:txBody>
          <a:bodyPr vert="horz" lIns="92437" tIns="46219" rIns="92437" bIns="46219" rtlCol="0"/>
          <a:lstStyle>
            <a:lvl1pPr algn="r">
              <a:defRPr sz="1200"/>
            </a:lvl1pPr>
          </a:lstStyle>
          <a:p>
            <a:fld id="{1E102B6B-F090-4376-B6E8-8291B66F192C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37" tIns="46219" rIns="92437" bIns="462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37" tIns="46219" rIns="92437" bIns="4621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1" y="8829967"/>
            <a:ext cx="2982119" cy="466433"/>
          </a:xfrm>
          <a:prstGeom prst="rect">
            <a:avLst/>
          </a:prstGeom>
        </p:spPr>
        <p:txBody>
          <a:bodyPr vert="horz" lIns="92437" tIns="46219" rIns="92437" bIns="46219" rtlCol="0" anchor="b"/>
          <a:lstStyle>
            <a:lvl1pPr algn="r">
              <a:defRPr sz="1200"/>
            </a:lvl1pPr>
          </a:lstStyle>
          <a:p>
            <a:fld id="{85A1799B-A7BB-4C5E-970D-69567B7E801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1166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1041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09758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7877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3320" indent="-17332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1124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14673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8433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71198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86316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608998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85136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1799B-A7BB-4C5E-970D-69567B7E80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0507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8208B-3A15-4EE0-BED8-601009F6D31F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54502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A3E18-16BF-4C40-8AE7-61D6086E3DB7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9563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EF16-9E38-44DF-9F7B-72C78AD1B776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68534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6C3FF-876E-4E39-9F22-48D7B402A49D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5413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21AEE-0C97-4DC4-87C8-5AAD9613E369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16256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CCC6-9BC3-46AC-8555-855D5D2C3897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9397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3403-B911-4781-88E7-89D853D87414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5674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39935-36EB-40DB-BB61-04E20E9439D0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9368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FC757D-3DEF-43D9-99A7-846E0EE3B607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377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CBFBBDCE-5D74-4C27-B334-4F5269431123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407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4517-EEF0-44E4-9ECF-3DF650331467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74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FEFCE4E-7B90-4FFA-A9CE-77FB98DB89A5}" type="datetime1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6F9D78A-DE22-4C55-846E-978B25BC86E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2689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gregy\Greg Phone\2015-08-28\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00600" y="298154"/>
            <a:ext cx="3880899" cy="55441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1600200"/>
            <a:ext cx="4267200" cy="1470025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HABs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28600" y="33528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Agenda Item 5</a:t>
            </a:r>
          </a:p>
          <a:p>
            <a:pPr lvl="1"/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a. </a:t>
            </a:r>
            <a:r>
              <a:rPr lang="en-US" sz="2000" b="1" dirty="0"/>
              <a:t>Analysis of 2015 HABs </a:t>
            </a:r>
            <a:r>
              <a:rPr lang="en-US" sz="2000" b="1" dirty="0" smtClean="0"/>
              <a:t>Data</a:t>
            </a:r>
          </a:p>
          <a:p>
            <a:pPr lvl="1"/>
            <a:r>
              <a:rPr lang="en-US" sz="20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b. </a:t>
            </a:r>
            <a:r>
              <a:rPr lang="en-US" sz="2000" b="1" dirty="0"/>
              <a:t>2016 HABs monitoring activities</a:t>
            </a:r>
            <a:endParaRPr lang="en-US" sz="2000" b="1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Monthly </a:t>
            </a:r>
            <a:r>
              <a:rPr lang="en-US" b="1" dirty="0">
                <a:solidFill>
                  <a:srgbClr val="002060"/>
                </a:solidFill>
              </a:rPr>
              <a:t>Precipitation Relative to </a:t>
            </a:r>
            <a:r>
              <a:rPr lang="en-US" b="1" dirty="0" smtClean="0">
                <a:solidFill>
                  <a:srgbClr val="002060"/>
                </a:solidFill>
              </a:rPr>
              <a:t>Normal:  June-Sept, 2015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Upper River</a:t>
            </a:r>
            <a:endParaRPr lang="en-US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b="1" dirty="0" smtClean="0"/>
              <a:t>Middle river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" name="Picture 8" descr="image00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2960" y="2796983"/>
            <a:ext cx="3596640" cy="277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 descr="image00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21382" y="2794581"/>
            <a:ext cx="3545378" cy="2740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image00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7475" y="2802534"/>
            <a:ext cx="3536364" cy="2732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52182" y="2802534"/>
            <a:ext cx="3498435" cy="2703337"/>
          </a:xfrm>
          <a:prstGeom prst="rect">
            <a:avLst/>
          </a:prstGeom>
        </p:spPr>
      </p:pic>
      <p:pic>
        <p:nvPicPr>
          <p:cNvPr id="14" name="Picture 6" descr="image00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1163" y="2802533"/>
            <a:ext cx="3498437" cy="27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image0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1890" y="2794580"/>
            <a:ext cx="3508727" cy="271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image00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543" y="2802531"/>
            <a:ext cx="3536368" cy="273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image00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4762" y="2794578"/>
            <a:ext cx="3508730" cy="2711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8815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Turbidity July-August 2015</a:t>
            </a:r>
            <a:endParaRPr lang="en-US"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68969201"/>
              </p:ext>
            </p:extLst>
          </p:nvPr>
        </p:nvGraphicFramePr>
        <p:xfrm>
          <a:off x="845466" y="1828800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63524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Conclusions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US" sz="2800" b="1" dirty="0" smtClean="0"/>
              <a:t>No smoking gun</a:t>
            </a:r>
          </a:p>
          <a:p>
            <a:pPr lvl="1"/>
            <a:endParaRPr lang="en-US" sz="2800" b="1" dirty="0" smtClean="0"/>
          </a:p>
          <a:p>
            <a:pPr lvl="1"/>
            <a:r>
              <a:rPr lang="en-US" sz="2800" b="1" dirty="0" smtClean="0"/>
              <a:t> Hypothesis:  Unusual June/July rainfall and consequent flow pattern disrupted the normal algal community.  August drought conditions favored cyanobacteria.</a:t>
            </a:r>
          </a:p>
          <a:p>
            <a:pPr lvl="1"/>
            <a:endParaRPr lang="en-US" sz="2800" b="1" dirty="0"/>
          </a:p>
          <a:p>
            <a:pPr lvl="1"/>
            <a:endParaRPr lang="en-US" sz="2800" b="1" dirty="0" smtClean="0"/>
          </a:p>
          <a:p>
            <a:pPr lvl="1"/>
            <a:r>
              <a:rPr lang="en-US" sz="2800" b="1" dirty="0" smtClean="0"/>
              <a:t>This may give us some predictive ability even if it isn’t definitive on the cause (</a:t>
            </a:r>
            <a:r>
              <a:rPr lang="en-US" sz="2800" b="1" dirty="0" err="1" smtClean="0"/>
              <a:t>i.e</a:t>
            </a:r>
            <a:r>
              <a:rPr lang="en-US" sz="2800" b="1" dirty="0" smtClean="0"/>
              <a:t> here are the conditions that allowed it to start)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01505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Plan for 2016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Improved the HAB Response and Communications Plan</a:t>
            </a:r>
          </a:p>
          <a:p>
            <a:pPr lvl="1"/>
            <a:r>
              <a:rPr lang="en-US" sz="2000" b="1" dirty="0" smtClean="0"/>
              <a:t>Incorporated comments from June, 2016 Technical Committee meeting</a:t>
            </a:r>
          </a:p>
          <a:p>
            <a:r>
              <a:rPr lang="en-US" sz="2800" b="1" dirty="0" smtClean="0"/>
              <a:t>Improved bloom detection</a:t>
            </a:r>
          </a:p>
          <a:p>
            <a:pPr lvl="1"/>
            <a:r>
              <a:rPr lang="en-US" sz="2000" b="1" dirty="0" smtClean="0"/>
              <a:t>Satellite imagery</a:t>
            </a:r>
          </a:p>
          <a:p>
            <a:pPr lvl="1"/>
            <a:r>
              <a:rPr lang="en-US" sz="2000" b="1" dirty="0" smtClean="0"/>
              <a:t>Datasondes at Pike Island L&amp;D (Wheeling) and </a:t>
            </a:r>
            <a:r>
              <a:rPr lang="en-US" sz="2000" b="1" dirty="0" err="1" smtClean="0"/>
              <a:t>Meldahl</a:t>
            </a:r>
            <a:r>
              <a:rPr lang="en-US" sz="2000" b="1" dirty="0" smtClean="0"/>
              <a:t> L&amp;D (Cincinnati)</a:t>
            </a:r>
          </a:p>
          <a:p>
            <a:pPr lvl="1"/>
            <a:r>
              <a:rPr lang="en-US" sz="2000" b="1" dirty="0" smtClean="0"/>
              <a:t>Improved communication with L&amp;D operators, water plants</a:t>
            </a:r>
          </a:p>
          <a:p>
            <a:pPr lvl="1"/>
            <a:r>
              <a:rPr lang="en-US" sz="2000" b="1" dirty="0" smtClean="0"/>
              <a:t>New capabilities at ORSANCO</a:t>
            </a:r>
          </a:p>
          <a:p>
            <a:r>
              <a:rPr lang="en-US" sz="2800" b="1" dirty="0" smtClean="0"/>
              <a:t>Still a “working draft”.  Does this work?</a:t>
            </a:r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759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2016 HAB Investigations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Paint Lick Creek, KY </a:t>
            </a:r>
          </a:p>
          <a:p>
            <a:pPr lvl="1"/>
            <a:r>
              <a:rPr lang="en-US" sz="2000" b="1" dirty="0" smtClean="0"/>
              <a:t>Euglena</a:t>
            </a:r>
          </a:p>
          <a:p>
            <a:pPr lvl="1"/>
            <a:r>
              <a:rPr lang="en-US" sz="2000" b="1" dirty="0" smtClean="0"/>
              <a:t>Citizen report</a:t>
            </a:r>
          </a:p>
          <a:p>
            <a:r>
              <a:rPr lang="en-US" sz="2400" b="1" dirty="0" err="1" smtClean="0"/>
              <a:t>Woolper</a:t>
            </a:r>
            <a:r>
              <a:rPr lang="en-US" sz="2400" b="1" dirty="0" smtClean="0"/>
              <a:t> Creek, KY</a:t>
            </a:r>
          </a:p>
          <a:p>
            <a:pPr lvl="1"/>
            <a:r>
              <a:rPr lang="en-US" sz="2000" b="1" dirty="0" smtClean="0"/>
              <a:t>Euglena</a:t>
            </a:r>
          </a:p>
          <a:p>
            <a:pPr lvl="1"/>
            <a:r>
              <a:rPr lang="en-US" sz="2000" b="1" dirty="0" smtClean="0"/>
              <a:t>ORSANCO Staff Observation</a:t>
            </a:r>
          </a:p>
          <a:p>
            <a:r>
              <a:rPr lang="en-US" sz="2400" b="1" dirty="0" smtClean="0"/>
              <a:t>Muskingum River, OH</a:t>
            </a:r>
          </a:p>
          <a:p>
            <a:pPr lvl="1"/>
            <a:r>
              <a:rPr lang="en-US" sz="2000" b="1" dirty="0" smtClean="0"/>
              <a:t>Dinoflagellate</a:t>
            </a:r>
          </a:p>
          <a:p>
            <a:pPr lvl="1"/>
            <a:r>
              <a:rPr lang="en-US" sz="2000" b="1" dirty="0" smtClean="0"/>
              <a:t>ORSANCO Staff Observation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8016" y="1846263"/>
            <a:ext cx="3014168" cy="4022725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93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2016 HAB Investigations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Pike Island </a:t>
            </a:r>
            <a:r>
              <a:rPr lang="en-US" sz="2400" b="1" dirty="0" smtClean="0"/>
              <a:t>Pool</a:t>
            </a:r>
            <a:endParaRPr lang="en-US" sz="2400" b="1" dirty="0"/>
          </a:p>
          <a:p>
            <a:pPr lvl="1"/>
            <a:r>
              <a:rPr lang="en-US" sz="2000" b="1" dirty="0" err="1" smtClean="0"/>
              <a:t>Hydrilla</a:t>
            </a:r>
            <a:endParaRPr lang="en-US" sz="2000" b="1" dirty="0" smtClean="0"/>
          </a:p>
          <a:p>
            <a:pPr lvl="1"/>
            <a:r>
              <a:rPr lang="en-US" sz="2000" b="1" dirty="0" smtClean="0"/>
              <a:t>Citizen Report</a:t>
            </a:r>
          </a:p>
          <a:p>
            <a:r>
              <a:rPr lang="en-US" sz="2400" b="1" dirty="0" smtClean="0"/>
              <a:t>Cincinnati/Huntington</a:t>
            </a:r>
          </a:p>
          <a:p>
            <a:pPr lvl="1"/>
            <a:r>
              <a:rPr lang="en-US" sz="2000" b="1" dirty="0" smtClean="0"/>
              <a:t>Small amount of </a:t>
            </a:r>
            <a:r>
              <a:rPr lang="en-US" sz="2000" b="1" i="1" dirty="0" err="1" smtClean="0"/>
              <a:t>Microcystis</a:t>
            </a:r>
            <a:r>
              <a:rPr lang="en-US" sz="2000" b="1" dirty="0" smtClean="0"/>
              <a:t> visible</a:t>
            </a:r>
          </a:p>
          <a:p>
            <a:pPr lvl="1"/>
            <a:r>
              <a:rPr lang="en-US" sz="2000" b="1" dirty="0" smtClean="0"/>
              <a:t>ORSANCO Staff/Corps of </a:t>
            </a:r>
            <a:r>
              <a:rPr lang="en-US" sz="2000" b="1" dirty="0" err="1" smtClean="0"/>
              <a:t>Engineeers</a:t>
            </a:r>
            <a:r>
              <a:rPr lang="en-US" sz="2000" b="1" dirty="0" smtClean="0"/>
              <a:t> reports</a:t>
            </a:r>
            <a:endParaRPr lang="en-US" sz="2000" b="1" dirty="0"/>
          </a:p>
          <a:p>
            <a:r>
              <a:rPr lang="en-US" sz="2400" b="1" dirty="0" smtClean="0"/>
              <a:t>Olmsted</a:t>
            </a:r>
          </a:p>
          <a:p>
            <a:pPr lvl="1"/>
            <a:r>
              <a:rPr lang="en-US" sz="2000" b="1" dirty="0" smtClean="0"/>
              <a:t>Unknown algae visible for a short time.</a:t>
            </a:r>
          </a:p>
          <a:p>
            <a:pPr lvl="1"/>
            <a:r>
              <a:rPr lang="en-US" sz="2000" b="1" dirty="0" smtClean="0"/>
              <a:t>Corps of Engineers report</a:t>
            </a:r>
            <a:endParaRPr lang="en-US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53002492"/>
              </p:ext>
            </p:extLst>
          </p:nvPr>
        </p:nvGraphicFramePr>
        <p:xfrm>
          <a:off x="4267200" y="1846263"/>
          <a:ext cx="44196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372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6200" y="1905000"/>
            <a:ext cx="8991600" cy="242386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1500" y="609600"/>
            <a:ext cx="8986299" cy="1143000"/>
          </a:xfrm>
        </p:spPr>
        <p:txBody>
          <a:bodyPr/>
          <a:lstStyle/>
          <a:p>
            <a:pPr algn="ctr"/>
            <a:r>
              <a:rPr lang="en-US" b="1" dirty="0" smtClean="0"/>
              <a:t>Questions ?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993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Extent of 2015 HAB</a:t>
            </a:r>
            <a:endParaRPr lang="en-US" b="1" dirty="0"/>
          </a:p>
        </p:txBody>
      </p:sp>
      <p:pic>
        <p:nvPicPr>
          <p:cNvPr id="4" name="07807621-9B93-43D5-B673-0FF97780390A" descr="07807621-9B93-43D5-B673-0FF97780390A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1000" y="2209800"/>
            <a:ext cx="84582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eform 4"/>
          <p:cNvSpPr/>
          <p:nvPr/>
        </p:nvSpPr>
        <p:spPr>
          <a:xfrm>
            <a:off x="4902499" y="2794000"/>
            <a:ext cx="3042023" cy="1504494"/>
          </a:xfrm>
          <a:custGeom>
            <a:avLst/>
            <a:gdLst>
              <a:gd name="connsiteX0" fmla="*/ 3042023 w 3042023"/>
              <a:gd name="connsiteY0" fmla="*/ 0 h 1504494"/>
              <a:gd name="connsiteX1" fmla="*/ 2916517 w 3042023"/>
              <a:gd name="connsiteY1" fmla="*/ 358588 h 1504494"/>
              <a:gd name="connsiteX2" fmla="*/ 2922494 w 3042023"/>
              <a:gd name="connsiteY2" fmla="*/ 448235 h 1504494"/>
              <a:gd name="connsiteX3" fmla="*/ 2779059 w 3042023"/>
              <a:gd name="connsiteY3" fmla="*/ 525929 h 1504494"/>
              <a:gd name="connsiteX4" fmla="*/ 2611717 w 3042023"/>
              <a:gd name="connsiteY4" fmla="*/ 651435 h 1504494"/>
              <a:gd name="connsiteX5" fmla="*/ 2462306 w 3042023"/>
              <a:gd name="connsiteY5" fmla="*/ 699247 h 1504494"/>
              <a:gd name="connsiteX6" fmla="*/ 2360706 w 3042023"/>
              <a:gd name="connsiteY6" fmla="*/ 651435 h 1504494"/>
              <a:gd name="connsiteX7" fmla="*/ 2283012 w 3042023"/>
              <a:gd name="connsiteY7" fmla="*/ 759012 h 1504494"/>
              <a:gd name="connsiteX8" fmla="*/ 2193365 w 3042023"/>
              <a:gd name="connsiteY8" fmla="*/ 753035 h 1504494"/>
              <a:gd name="connsiteX9" fmla="*/ 2133600 w 3042023"/>
              <a:gd name="connsiteY9" fmla="*/ 830729 h 1504494"/>
              <a:gd name="connsiteX10" fmla="*/ 2121647 w 3042023"/>
              <a:gd name="connsiteY10" fmla="*/ 878541 h 1504494"/>
              <a:gd name="connsiteX11" fmla="*/ 2067859 w 3042023"/>
              <a:gd name="connsiteY11" fmla="*/ 908424 h 1504494"/>
              <a:gd name="connsiteX12" fmla="*/ 2073835 w 3042023"/>
              <a:gd name="connsiteY12" fmla="*/ 962212 h 1504494"/>
              <a:gd name="connsiteX13" fmla="*/ 2091765 w 3042023"/>
              <a:gd name="connsiteY13" fmla="*/ 1069788 h 1504494"/>
              <a:gd name="connsiteX14" fmla="*/ 1996141 w 3042023"/>
              <a:gd name="connsiteY14" fmla="*/ 1093694 h 1504494"/>
              <a:gd name="connsiteX15" fmla="*/ 1888565 w 3042023"/>
              <a:gd name="connsiteY15" fmla="*/ 962212 h 1504494"/>
              <a:gd name="connsiteX16" fmla="*/ 1721223 w 3042023"/>
              <a:gd name="connsiteY16" fmla="*/ 1159435 h 1504494"/>
              <a:gd name="connsiteX17" fmla="*/ 1763059 w 3042023"/>
              <a:gd name="connsiteY17" fmla="*/ 1344706 h 1504494"/>
              <a:gd name="connsiteX18" fmla="*/ 1649506 w 3042023"/>
              <a:gd name="connsiteY18" fmla="*/ 1350682 h 1504494"/>
              <a:gd name="connsiteX19" fmla="*/ 1643529 w 3042023"/>
              <a:gd name="connsiteY19" fmla="*/ 1464235 h 1504494"/>
              <a:gd name="connsiteX20" fmla="*/ 1428376 w 3042023"/>
              <a:gd name="connsiteY20" fmla="*/ 1500094 h 1504494"/>
              <a:gd name="connsiteX21" fmla="*/ 1278965 w 3042023"/>
              <a:gd name="connsiteY21" fmla="*/ 1374588 h 1504494"/>
              <a:gd name="connsiteX22" fmla="*/ 1171388 w 3042023"/>
              <a:gd name="connsiteY22" fmla="*/ 1374588 h 1504494"/>
              <a:gd name="connsiteX23" fmla="*/ 1141506 w 3042023"/>
              <a:gd name="connsiteY23" fmla="*/ 1201271 h 1504494"/>
              <a:gd name="connsiteX24" fmla="*/ 872565 w 3042023"/>
              <a:gd name="connsiteY24" fmla="*/ 1326776 h 1504494"/>
              <a:gd name="connsiteX25" fmla="*/ 782917 w 3042023"/>
              <a:gd name="connsiteY25" fmla="*/ 1332753 h 1504494"/>
              <a:gd name="connsiteX26" fmla="*/ 585694 w 3042023"/>
              <a:gd name="connsiteY26" fmla="*/ 1243106 h 1504494"/>
              <a:gd name="connsiteX27" fmla="*/ 454212 w 3042023"/>
              <a:gd name="connsiteY27" fmla="*/ 1314824 h 1504494"/>
              <a:gd name="connsiteX28" fmla="*/ 340659 w 3042023"/>
              <a:gd name="connsiteY28" fmla="*/ 1255059 h 1504494"/>
              <a:gd name="connsiteX29" fmla="*/ 173317 w 3042023"/>
              <a:gd name="connsiteY29" fmla="*/ 1195294 h 1504494"/>
              <a:gd name="connsiteX30" fmla="*/ 0 w 3042023"/>
              <a:gd name="connsiteY30" fmla="*/ 1189318 h 1504494"/>
              <a:gd name="connsiteX31" fmla="*/ 0 w 3042023"/>
              <a:gd name="connsiteY31" fmla="*/ 1189318 h 1504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042023" h="1504494">
                <a:moveTo>
                  <a:pt x="3042023" y="0"/>
                </a:moveTo>
                <a:cubicBezTo>
                  <a:pt x="2989230" y="141941"/>
                  <a:pt x="2936438" y="283882"/>
                  <a:pt x="2916517" y="358588"/>
                </a:cubicBezTo>
                <a:cubicBezTo>
                  <a:pt x="2896596" y="433294"/>
                  <a:pt x="2945404" y="420345"/>
                  <a:pt x="2922494" y="448235"/>
                </a:cubicBezTo>
                <a:cubicBezTo>
                  <a:pt x="2899584" y="476125"/>
                  <a:pt x="2830855" y="492062"/>
                  <a:pt x="2779059" y="525929"/>
                </a:cubicBezTo>
                <a:cubicBezTo>
                  <a:pt x="2727263" y="559796"/>
                  <a:pt x="2664509" y="622549"/>
                  <a:pt x="2611717" y="651435"/>
                </a:cubicBezTo>
                <a:cubicBezTo>
                  <a:pt x="2558925" y="680321"/>
                  <a:pt x="2504141" y="699247"/>
                  <a:pt x="2462306" y="699247"/>
                </a:cubicBezTo>
                <a:cubicBezTo>
                  <a:pt x="2420471" y="699247"/>
                  <a:pt x="2390588" y="641474"/>
                  <a:pt x="2360706" y="651435"/>
                </a:cubicBezTo>
                <a:cubicBezTo>
                  <a:pt x="2330824" y="661396"/>
                  <a:pt x="2310902" y="742079"/>
                  <a:pt x="2283012" y="759012"/>
                </a:cubicBezTo>
                <a:cubicBezTo>
                  <a:pt x="2255122" y="775945"/>
                  <a:pt x="2218267" y="741082"/>
                  <a:pt x="2193365" y="753035"/>
                </a:cubicBezTo>
                <a:cubicBezTo>
                  <a:pt x="2168463" y="764988"/>
                  <a:pt x="2145553" y="809811"/>
                  <a:pt x="2133600" y="830729"/>
                </a:cubicBezTo>
                <a:cubicBezTo>
                  <a:pt x="2121647" y="851647"/>
                  <a:pt x="2132604" y="865592"/>
                  <a:pt x="2121647" y="878541"/>
                </a:cubicBezTo>
                <a:cubicBezTo>
                  <a:pt x="2110690" y="891490"/>
                  <a:pt x="2075828" y="894479"/>
                  <a:pt x="2067859" y="908424"/>
                </a:cubicBezTo>
                <a:cubicBezTo>
                  <a:pt x="2059890" y="922369"/>
                  <a:pt x="2069851" y="935318"/>
                  <a:pt x="2073835" y="962212"/>
                </a:cubicBezTo>
                <a:cubicBezTo>
                  <a:pt x="2077819" y="989106"/>
                  <a:pt x="2104714" y="1047874"/>
                  <a:pt x="2091765" y="1069788"/>
                </a:cubicBezTo>
                <a:cubicBezTo>
                  <a:pt x="2078816" y="1091702"/>
                  <a:pt x="2030008" y="1111623"/>
                  <a:pt x="1996141" y="1093694"/>
                </a:cubicBezTo>
                <a:cubicBezTo>
                  <a:pt x="1962274" y="1075765"/>
                  <a:pt x="1934385" y="951255"/>
                  <a:pt x="1888565" y="962212"/>
                </a:cubicBezTo>
                <a:cubicBezTo>
                  <a:pt x="1842745" y="973169"/>
                  <a:pt x="1742141" y="1095686"/>
                  <a:pt x="1721223" y="1159435"/>
                </a:cubicBezTo>
                <a:cubicBezTo>
                  <a:pt x="1700305" y="1223184"/>
                  <a:pt x="1775012" y="1312832"/>
                  <a:pt x="1763059" y="1344706"/>
                </a:cubicBezTo>
                <a:cubicBezTo>
                  <a:pt x="1751106" y="1376580"/>
                  <a:pt x="1669428" y="1330761"/>
                  <a:pt x="1649506" y="1350682"/>
                </a:cubicBezTo>
                <a:cubicBezTo>
                  <a:pt x="1629584" y="1370603"/>
                  <a:pt x="1680384" y="1439333"/>
                  <a:pt x="1643529" y="1464235"/>
                </a:cubicBezTo>
                <a:cubicBezTo>
                  <a:pt x="1606674" y="1489137"/>
                  <a:pt x="1489137" y="1515035"/>
                  <a:pt x="1428376" y="1500094"/>
                </a:cubicBezTo>
                <a:cubicBezTo>
                  <a:pt x="1367615" y="1485153"/>
                  <a:pt x="1321796" y="1395506"/>
                  <a:pt x="1278965" y="1374588"/>
                </a:cubicBezTo>
                <a:cubicBezTo>
                  <a:pt x="1236134" y="1353670"/>
                  <a:pt x="1194298" y="1403474"/>
                  <a:pt x="1171388" y="1374588"/>
                </a:cubicBezTo>
                <a:cubicBezTo>
                  <a:pt x="1148478" y="1345702"/>
                  <a:pt x="1191310" y="1209240"/>
                  <a:pt x="1141506" y="1201271"/>
                </a:cubicBezTo>
                <a:cubicBezTo>
                  <a:pt x="1091702" y="1193302"/>
                  <a:pt x="932330" y="1304862"/>
                  <a:pt x="872565" y="1326776"/>
                </a:cubicBezTo>
                <a:cubicBezTo>
                  <a:pt x="812800" y="1348690"/>
                  <a:pt x="830729" y="1346698"/>
                  <a:pt x="782917" y="1332753"/>
                </a:cubicBezTo>
                <a:cubicBezTo>
                  <a:pt x="735105" y="1318808"/>
                  <a:pt x="640478" y="1246094"/>
                  <a:pt x="585694" y="1243106"/>
                </a:cubicBezTo>
                <a:cubicBezTo>
                  <a:pt x="530910" y="1240118"/>
                  <a:pt x="495051" y="1312832"/>
                  <a:pt x="454212" y="1314824"/>
                </a:cubicBezTo>
                <a:cubicBezTo>
                  <a:pt x="413373" y="1316816"/>
                  <a:pt x="387475" y="1274981"/>
                  <a:pt x="340659" y="1255059"/>
                </a:cubicBezTo>
                <a:cubicBezTo>
                  <a:pt x="293843" y="1235137"/>
                  <a:pt x="230093" y="1206251"/>
                  <a:pt x="173317" y="1195294"/>
                </a:cubicBezTo>
                <a:cubicBezTo>
                  <a:pt x="116541" y="1184337"/>
                  <a:pt x="0" y="1189318"/>
                  <a:pt x="0" y="1189318"/>
                </a:cubicBezTo>
                <a:lnTo>
                  <a:pt x="0" y="1189318"/>
                </a:lnTo>
              </a:path>
            </a:pathLst>
          </a:custGeom>
          <a:noFill/>
          <a:ln w="101600">
            <a:solidFill>
              <a:srgbClr val="FFFF00">
                <a:alpha val="6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4218167" y="3689106"/>
            <a:ext cx="683812" cy="327628"/>
          </a:xfrm>
          <a:custGeom>
            <a:avLst/>
            <a:gdLst>
              <a:gd name="connsiteX0" fmla="*/ 683812 w 683812"/>
              <a:gd name="connsiteY0" fmla="*/ 327628 h 327628"/>
              <a:gd name="connsiteX1" fmla="*/ 636104 w 683812"/>
              <a:gd name="connsiteY1" fmla="*/ 224261 h 327628"/>
              <a:gd name="connsiteX2" fmla="*/ 580445 w 683812"/>
              <a:gd name="connsiteY2" fmla="*/ 144748 h 327628"/>
              <a:gd name="connsiteX3" fmla="*/ 548640 w 683812"/>
              <a:gd name="connsiteY3" fmla="*/ 89089 h 327628"/>
              <a:gd name="connsiteX4" fmla="*/ 469127 w 683812"/>
              <a:gd name="connsiteY4" fmla="*/ 89089 h 327628"/>
              <a:gd name="connsiteX5" fmla="*/ 445273 w 683812"/>
              <a:gd name="connsiteY5" fmla="*/ 1624 h 327628"/>
              <a:gd name="connsiteX6" fmla="*/ 381663 w 683812"/>
              <a:gd name="connsiteY6" fmla="*/ 33430 h 327628"/>
              <a:gd name="connsiteX7" fmla="*/ 302150 w 683812"/>
              <a:gd name="connsiteY7" fmla="*/ 49332 h 327628"/>
              <a:gd name="connsiteX8" fmla="*/ 166977 w 683812"/>
              <a:gd name="connsiteY8" fmla="*/ 1624 h 327628"/>
              <a:gd name="connsiteX9" fmla="*/ 87464 w 683812"/>
              <a:gd name="connsiteY9" fmla="*/ 41381 h 327628"/>
              <a:gd name="connsiteX10" fmla="*/ 111318 w 683812"/>
              <a:gd name="connsiteY10" fmla="*/ 104991 h 327628"/>
              <a:gd name="connsiteX11" fmla="*/ 79513 w 683812"/>
              <a:gd name="connsiteY11" fmla="*/ 184504 h 327628"/>
              <a:gd name="connsiteX12" fmla="*/ 159026 w 683812"/>
              <a:gd name="connsiteY12" fmla="*/ 216310 h 327628"/>
              <a:gd name="connsiteX13" fmla="*/ 127221 w 683812"/>
              <a:gd name="connsiteY13" fmla="*/ 311725 h 327628"/>
              <a:gd name="connsiteX14" fmla="*/ 0 w 683812"/>
              <a:gd name="connsiteY14" fmla="*/ 303774 h 327628"/>
              <a:gd name="connsiteX15" fmla="*/ 0 w 683812"/>
              <a:gd name="connsiteY15" fmla="*/ 303774 h 327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3812" h="327628">
                <a:moveTo>
                  <a:pt x="683812" y="327628"/>
                </a:moveTo>
                <a:cubicBezTo>
                  <a:pt x="668572" y="291184"/>
                  <a:pt x="653332" y="254741"/>
                  <a:pt x="636104" y="224261"/>
                </a:cubicBezTo>
                <a:cubicBezTo>
                  <a:pt x="618876" y="193781"/>
                  <a:pt x="595022" y="167277"/>
                  <a:pt x="580445" y="144748"/>
                </a:cubicBezTo>
                <a:cubicBezTo>
                  <a:pt x="565868" y="122219"/>
                  <a:pt x="567193" y="98365"/>
                  <a:pt x="548640" y="89089"/>
                </a:cubicBezTo>
                <a:cubicBezTo>
                  <a:pt x="530087" y="79813"/>
                  <a:pt x="486355" y="103667"/>
                  <a:pt x="469127" y="89089"/>
                </a:cubicBezTo>
                <a:cubicBezTo>
                  <a:pt x="451899" y="74511"/>
                  <a:pt x="459850" y="10900"/>
                  <a:pt x="445273" y="1624"/>
                </a:cubicBezTo>
                <a:cubicBezTo>
                  <a:pt x="430696" y="-7653"/>
                  <a:pt x="405517" y="25479"/>
                  <a:pt x="381663" y="33430"/>
                </a:cubicBezTo>
                <a:cubicBezTo>
                  <a:pt x="357809" y="41381"/>
                  <a:pt x="337931" y="54633"/>
                  <a:pt x="302150" y="49332"/>
                </a:cubicBezTo>
                <a:cubicBezTo>
                  <a:pt x="266369" y="44031"/>
                  <a:pt x="202758" y="2949"/>
                  <a:pt x="166977" y="1624"/>
                </a:cubicBezTo>
                <a:cubicBezTo>
                  <a:pt x="131196" y="299"/>
                  <a:pt x="96740" y="24153"/>
                  <a:pt x="87464" y="41381"/>
                </a:cubicBezTo>
                <a:cubicBezTo>
                  <a:pt x="78187" y="58609"/>
                  <a:pt x="112643" y="81137"/>
                  <a:pt x="111318" y="104991"/>
                </a:cubicBezTo>
                <a:cubicBezTo>
                  <a:pt x="109993" y="128845"/>
                  <a:pt x="71562" y="165951"/>
                  <a:pt x="79513" y="184504"/>
                </a:cubicBezTo>
                <a:cubicBezTo>
                  <a:pt x="87464" y="203057"/>
                  <a:pt x="151075" y="195107"/>
                  <a:pt x="159026" y="216310"/>
                </a:cubicBezTo>
                <a:cubicBezTo>
                  <a:pt x="166977" y="237513"/>
                  <a:pt x="153725" y="297148"/>
                  <a:pt x="127221" y="311725"/>
                </a:cubicBezTo>
                <a:cubicBezTo>
                  <a:pt x="100717" y="326302"/>
                  <a:pt x="0" y="303774"/>
                  <a:pt x="0" y="303774"/>
                </a:cubicBezTo>
                <a:lnTo>
                  <a:pt x="0" y="303774"/>
                </a:lnTo>
              </a:path>
            </a:pathLst>
          </a:custGeom>
          <a:noFill/>
          <a:ln w="101600">
            <a:solidFill>
              <a:srgbClr val="FFFF00">
                <a:alpha val="6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2657785" y="3976977"/>
            <a:ext cx="1568333" cy="834980"/>
          </a:xfrm>
          <a:custGeom>
            <a:avLst/>
            <a:gdLst>
              <a:gd name="connsiteX0" fmla="*/ 1568333 w 1568333"/>
              <a:gd name="connsiteY0" fmla="*/ 0 h 834980"/>
              <a:gd name="connsiteX1" fmla="*/ 1449064 w 1568333"/>
              <a:gd name="connsiteY1" fmla="*/ 39757 h 834980"/>
              <a:gd name="connsiteX2" fmla="*/ 1329794 w 1568333"/>
              <a:gd name="connsiteY2" fmla="*/ 79513 h 834980"/>
              <a:gd name="connsiteX3" fmla="*/ 1266184 w 1568333"/>
              <a:gd name="connsiteY3" fmla="*/ 47708 h 834980"/>
              <a:gd name="connsiteX4" fmla="*/ 1123060 w 1568333"/>
              <a:gd name="connsiteY4" fmla="*/ 31806 h 834980"/>
              <a:gd name="connsiteX5" fmla="*/ 1146914 w 1568333"/>
              <a:gd name="connsiteY5" fmla="*/ 222637 h 834980"/>
              <a:gd name="connsiteX6" fmla="*/ 1091255 w 1568333"/>
              <a:gd name="connsiteY6" fmla="*/ 278296 h 834980"/>
              <a:gd name="connsiteX7" fmla="*/ 1003791 w 1568333"/>
              <a:gd name="connsiteY7" fmla="*/ 278296 h 834980"/>
              <a:gd name="connsiteX8" fmla="*/ 932229 w 1568333"/>
              <a:gd name="connsiteY8" fmla="*/ 437322 h 834980"/>
              <a:gd name="connsiteX9" fmla="*/ 797057 w 1568333"/>
              <a:gd name="connsiteY9" fmla="*/ 437322 h 834980"/>
              <a:gd name="connsiteX10" fmla="*/ 781154 w 1568333"/>
              <a:gd name="connsiteY10" fmla="*/ 516835 h 834980"/>
              <a:gd name="connsiteX11" fmla="*/ 709592 w 1568333"/>
              <a:gd name="connsiteY11" fmla="*/ 524786 h 834980"/>
              <a:gd name="connsiteX12" fmla="*/ 725495 w 1568333"/>
              <a:gd name="connsiteY12" fmla="*/ 652007 h 834980"/>
              <a:gd name="connsiteX13" fmla="*/ 606225 w 1568333"/>
              <a:gd name="connsiteY13" fmla="*/ 699715 h 834980"/>
              <a:gd name="connsiteX14" fmla="*/ 455151 w 1568333"/>
              <a:gd name="connsiteY14" fmla="*/ 667910 h 834980"/>
              <a:gd name="connsiteX15" fmla="*/ 415394 w 1568333"/>
              <a:gd name="connsiteY15" fmla="*/ 636105 h 834980"/>
              <a:gd name="connsiteX16" fmla="*/ 367686 w 1568333"/>
              <a:gd name="connsiteY16" fmla="*/ 532738 h 834980"/>
              <a:gd name="connsiteX17" fmla="*/ 312027 w 1568333"/>
              <a:gd name="connsiteY17" fmla="*/ 540689 h 834980"/>
              <a:gd name="connsiteX18" fmla="*/ 240465 w 1568333"/>
              <a:gd name="connsiteY18" fmla="*/ 612251 h 834980"/>
              <a:gd name="connsiteX19" fmla="*/ 192758 w 1568333"/>
              <a:gd name="connsiteY19" fmla="*/ 636105 h 834980"/>
              <a:gd name="connsiteX20" fmla="*/ 208660 w 1568333"/>
              <a:gd name="connsiteY20" fmla="*/ 755374 h 834980"/>
              <a:gd name="connsiteX21" fmla="*/ 137098 w 1568333"/>
              <a:gd name="connsiteY21" fmla="*/ 755374 h 834980"/>
              <a:gd name="connsiteX22" fmla="*/ 73488 w 1568333"/>
              <a:gd name="connsiteY22" fmla="*/ 834887 h 834980"/>
              <a:gd name="connsiteX23" fmla="*/ 41683 w 1568333"/>
              <a:gd name="connsiteY23" fmla="*/ 771277 h 834980"/>
              <a:gd name="connsiteX24" fmla="*/ 1926 w 1568333"/>
              <a:gd name="connsiteY24" fmla="*/ 763326 h 834980"/>
              <a:gd name="connsiteX25" fmla="*/ 9878 w 1568333"/>
              <a:gd name="connsiteY25" fmla="*/ 763326 h 83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68333" h="834980">
                <a:moveTo>
                  <a:pt x="1568333" y="0"/>
                </a:moveTo>
                <a:lnTo>
                  <a:pt x="1449064" y="39757"/>
                </a:lnTo>
                <a:cubicBezTo>
                  <a:pt x="1409308" y="53009"/>
                  <a:pt x="1360274" y="78188"/>
                  <a:pt x="1329794" y="79513"/>
                </a:cubicBezTo>
                <a:cubicBezTo>
                  <a:pt x="1299314" y="80838"/>
                  <a:pt x="1300640" y="55659"/>
                  <a:pt x="1266184" y="47708"/>
                </a:cubicBezTo>
                <a:cubicBezTo>
                  <a:pt x="1231728" y="39757"/>
                  <a:pt x="1142938" y="2651"/>
                  <a:pt x="1123060" y="31806"/>
                </a:cubicBezTo>
                <a:cubicBezTo>
                  <a:pt x="1103182" y="60961"/>
                  <a:pt x="1152215" y="181555"/>
                  <a:pt x="1146914" y="222637"/>
                </a:cubicBezTo>
                <a:cubicBezTo>
                  <a:pt x="1141613" y="263719"/>
                  <a:pt x="1115109" y="269019"/>
                  <a:pt x="1091255" y="278296"/>
                </a:cubicBezTo>
                <a:cubicBezTo>
                  <a:pt x="1067401" y="287573"/>
                  <a:pt x="1030295" y="251792"/>
                  <a:pt x="1003791" y="278296"/>
                </a:cubicBezTo>
                <a:cubicBezTo>
                  <a:pt x="977287" y="304800"/>
                  <a:pt x="966685" y="410818"/>
                  <a:pt x="932229" y="437322"/>
                </a:cubicBezTo>
                <a:cubicBezTo>
                  <a:pt x="897773" y="463826"/>
                  <a:pt x="822236" y="424070"/>
                  <a:pt x="797057" y="437322"/>
                </a:cubicBezTo>
                <a:cubicBezTo>
                  <a:pt x="771878" y="450574"/>
                  <a:pt x="795731" y="502258"/>
                  <a:pt x="781154" y="516835"/>
                </a:cubicBezTo>
                <a:cubicBezTo>
                  <a:pt x="766577" y="531412"/>
                  <a:pt x="718868" y="502257"/>
                  <a:pt x="709592" y="524786"/>
                </a:cubicBezTo>
                <a:cubicBezTo>
                  <a:pt x="700316" y="547315"/>
                  <a:pt x="742723" y="622852"/>
                  <a:pt x="725495" y="652007"/>
                </a:cubicBezTo>
                <a:cubicBezTo>
                  <a:pt x="708267" y="681162"/>
                  <a:pt x="651282" y="697065"/>
                  <a:pt x="606225" y="699715"/>
                </a:cubicBezTo>
                <a:cubicBezTo>
                  <a:pt x="561168" y="702366"/>
                  <a:pt x="486956" y="678512"/>
                  <a:pt x="455151" y="667910"/>
                </a:cubicBezTo>
                <a:cubicBezTo>
                  <a:pt x="423346" y="657308"/>
                  <a:pt x="429971" y="658634"/>
                  <a:pt x="415394" y="636105"/>
                </a:cubicBezTo>
                <a:cubicBezTo>
                  <a:pt x="400817" y="613576"/>
                  <a:pt x="384914" y="548641"/>
                  <a:pt x="367686" y="532738"/>
                </a:cubicBezTo>
                <a:cubicBezTo>
                  <a:pt x="350458" y="516835"/>
                  <a:pt x="333231" y="527437"/>
                  <a:pt x="312027" y="540689"/>
                </a:cubicBezTo>
                <a:cubicBezTo>
                  <a:pt x="290823" y="553941"/>
                  <a:pt x="260343" y="596348"/>
                  <a:pt x="240465" y="612251"/>
                </a:cubicBezTo>
                <a:cubicBezTo>
                  <a:pt x="220587" y="628154"/>
                  <a:pt x="198059" y="612251"/>
                  <a:pt x="192758" y="636105"/>
                </a:cubicBezTo>
                <a:cubicBezTo>
                  <a:pt x="187457" y="659959"/>
                  <a:pt x="217937" y="735496"/>
                  <a:pt x="208660" y="755374"/>
                </a:cubicBezTo>
                <a:cubicBezTo>
                  <a:pt x="199383" y="775252"/>
                  <a:pt x="159627" y="742122"/>
                  <a:pt x="137098" y="755374"/>
                </a:cubicBezTo>
                <a:cubicBezTo>
                  <a:pt x="114569" y="768626"/>
                  <a:pt x="89390" y="832237"/>
                  <a:pt x="73488" y="834887"/>
                </a:cubicBezTo>
                <a:cubicBezTo>
                  <a:pt x="57586" y="837537"/>
                  <a:pt x="53610" y="783204"/>
                  <a:pt x="41683" y="771277"/>
                </a:cubicBezTo>
                <a:cubicBezTo>
                  <a:pt x="29756" y="759350"/>
                  <a:pt x="7227" y="764651"/>
                  <a:pt x="1926" y="763326"/>
                </a:cubicBezTo>
                <a:cubicBezTo>
                  <a:pt x="-3375" y="762001"/>
                  <a:pt x="3251" y="762663"/>
                  <a:pt x="9878" y="763326"/>
                </a:cubicBezTo>
              </a:path>
            </a:pathLst>
          </a:custGeom>
          <a:noFill/>
          <a:ln w="101600">
            <a:solidFill>
              <a:srgbClr val="FFFF00">
                <a:alpha val="63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63880" y="4850279"/>
            <a:ext cx="993913" cy="691763"/>
          </a:xfrm>
          <a:custGeom>
            <a:avLst/>
            <a:gdLst>
              <a:gd name="connsiteX0" fmla="*/ 993913 w 993913"/>
              <a:gd name="connsiteY0" fmla="*/ 0 h 691763"/>
              <a:gd name="connsiteX1" fmla="*/ 914400 w 993913"/>
              <a:gd name="connsiteY1" fmla="*/ 63610 h 691763"/>
              <a:gd name="connsiteX2" fmla="*/ 906449 w 993913"/>
              <a:gd name="connsiteY2" fmla="*/ 135172 h 691763"/>
              <a:gd name="connsiteX3" fmla="*/ 946206 w 993913"/>
              <a:gd name="connsiteY3" fmla="*/ 214685 h 691763"/>
              <a:gd name="connsiteX4" fmla="*/ 985962 w 993913"/>
              <a:gd name="connsiteY4" fmla="*/ 246490 h 691763"/>
              <a:gd name="connsiteX5" fmla="*/ 946206 w 993913"/>
              <a:gd name="connsiteY5" fmla="*/ 270344 h 691763"/>
              <a:gd name="connsiteX6" fmla="*/ 866693 w 993913"/>
              <a:gd name="connsiteY6" fmla="*/ 286247 h 691763"/>
              <a:gd name="connsiteX7" fmla="*/ 795131 w 993913"/>
              <a:gd name="connsiteY7" fmla="*/ 302149 h 691763"/>
              <a:gd name="connsiteX8" fmla="*/ 763326 w 993913"/>
              <a:gd name="connsiteY8" fmla="*/ 294198 h 691763"/>
              <a:gd name="connsiteX9" fmla="*/ 731520 w 993913"/>
              <a:gd name="connsiteY9" fmla="*/ 318052 h 691763"/>
              <a:gd name="connsiteX10" fmla="*/ 636105 w 993913"/>
              <a:gd name="connsiteY10" fmla="*/ 294198 h 691763"/>
              <a:gd name="connsiteX11" fmla="*/ 604300 w 993913"/>
              <a:gd name="connsiteY11" fmla="*/ 413468 h 691763"/>
              <a:gd name="connsiteX12" fmla="*/ 659959 w 993913"/>
              <a:gd name="connsiteY12" fmla="*/ 548640 h 691763"/>
              <a:gd name="connsiteX13" fmla="*/ 636105 w 993913"/>
              <a:gd name="connsiteY13" fmla="*/ 596348 h 691763"/>
              <a:gd name="connsiteX14" fmla="*/ 556592 w 993913"/>
              <a:gd name="connsiteY14" fmla="*/ 604299 h 691763"/>
              <a:gd name="connsiteX15" fmla="*/ 485030 w 993913"/>
              <a:gd name="connsiteY15" fmla="*/ 564542 h 691763"/>
              <a:gd name="connsiteX16" fmla="*/ 421420 w 993913"/>
              <a:gd name="connsiteY16" fmla="*/ 556591 h 691763"/>
              <a:gd name="connsiteX17" fmla="*/ 341907 w 993913"/>
              <a:gd name="connsiteY17" fmla="*/ 532737 h 691763"/>
              <a:gd name="connsiteX18" fmla="*/ 270345 w 993913"/>
              <a:gd name="connsiteY18" fmla="*/ 500932 h 691763"/>
              <a:gd name="connsiteX19" fmla="*/ 143124 w 993913"/>
              <a:gd name="connsiteY19" fmla="*/ 485029 h 691763"/>
              <a:gd name="connsiteX20" fmla="*/ 79513 w 993913"/>
              <a:gd name="connsiteY20" fmla="*/ 516835 h 691763"/>
              <a:gd name="connsiteX21" fmla="*/ 55660 w 993913"/>
              <a:gd name="connsiteY21" fmla="*/ 572494 h 691763"/>
              <a:gd name="connsiteX22" fmla="*/ 15903 w 993913"/>
              <a:gd name="connsiteY22" fmla="*/ 596348 h 691763"/>
              <a:gd name="connsiteX23" fmla="*/ 0 w 993913"/>
              <a:gd name="connsiteY23" fmla="*/ 659958 h 691763"/>
              <a:gd name="connsiteX24" fmla="*/ 15903 w 993913"/>
              <a:gd name="connsiteY24" fmla="*/ 691763 h 691763"/>
              <a:gd name="connsiteX25" fmla="*/ 15903 w 993913"/>
              <a:gd name="connsiteY25" fmla="*/ 691763 h 691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93913" h="691763">
                <a:moveTo>
                  <a:pt x="993913" y="0"/>
                </a:moveTo>
                <a:cubicBezTo>
                  <a:pt x="961445" y="20540"/>
                  <a:pt x="928977" y="41081"/>
                  <a:pt x="914400" y="63610"/>
                </a:cubicBezTo>
                <a:cubicBezTo>
                  <a:pt x="899823" y="86139"/>
                  <a:pt x="901148" y="109993"/>
                  <a:pt x="906449" y="135172"/>
                </a:cubicBezTo>
                <a:cubicBezTo>
                  <a:pt x="911750" y="160351"/>
                  <a:pt x="932954" y="196132"/>
                  <a:pt x="946206" y="214685"/>
                </a:cubicBezTo>
                <a:cubicBezTo>
                  <a:pt x="959458" y="233238"/>
                  <a:pt x="985962" y="237214"/>
                  <a:pt x="985962" y="246490"/>
                </a:cubicBezTo>
                <a:cubicBezTo>
                  <a:pt x="985962" y="255766"/>
                  <a:pt x="966084" y="263718"/>
                  <a:pt x="946206" y="270344"/>
                </a:cubicBezTo>
                <a:cubicBezTo>
                  <a:pt x="926328" y="276970"/>
                  <a:pt x="891872" y="280946"/>
                  <a:pt x="866693" y="286247"/>
                </a:cubicBezTo>
                <a:cubicBezTo>
                  <a:pt x="841514" y="291548"/>
                  <a:pt x="812359" y="300824"/>
                  <a:pt x="795131" y="302149"/>
                </a:cubicBezTo>
                <a:cubicBezTo>
                  <a:pt x="777903" y="303474"/>
                  <a:pt x="773928" y="291548"/>
                  <a:pt x="763326" y="294198"/>
                </a:cubicBezTo>
                <a:cubicBezTo>
                  <a:pt x="752724" y="296848"/>
                  <a:pt x="752723" y="318052"/>
                  <a:pt x="731520" y="318052"/>
                </a:cubicBezTo>
                <a:cubicBezTo>
                  <a:pt x="710317" y="318052"/>
                  <a:pt x="657308" y="278295"/>
                  <a:pt x="636105" y="294198"/>
                </a:cubicBezTo>
                <a:cubicBezTo>
                  <a:pt x="614902" y="310101"/>
                  <a:pt x="600324" y="371061"/>
                  <a:pt x="604300" y="413468"/>
                </a:cubicBezTo>
                <a:cubicBezTo>
                  <a:pt x="608276" y="455875"/>
                  <a:pt x="654658" y="518160"/>
                  <a:pt x="659959" y="548640"/>
                </a:cubicBezTo>
                <a:cubicBezTo>
                  <a:pt x="665260" y="579120"/>
                  <a:pt x="653333" y="587072"/>
                  <a:pt x="636105" y="596348"/>
                </a:cubicBezTo>
                <a:cubicBezTo>
                  <a:pt x="618877" y="605625"/>
                  <a:pt x="581771" y="609600"/>
                  <a:pt x="556592" y="604299"/>
                </a:cubicBezTo>
                <a:cubicBezTo>
                  <a:pt x="531413" y="598998"/>
                  <a:pt x="507559" y="572493"/>
                  <a:pt x="485030" y="564542"/>
                </a:cubicBezTo>
                <a:cubicBezTo>
                  <a:pt x="462501" y="556591"/>
                  <a:pt x="445274" y="561892"/>
                  <a:pt x="421420" y="556591"/>
                </a:cubicBezTo>
                <a:cubicBezTo>
                  <a:pt x="397566" y="551290"/>
                  <a:pt x="367086" y="542013"/>
                  <a:pt x="341907" y="532737"/>
                </a:cubicBezTo>
                <a:cubicBezTo>
                  <a:pt x="316728" y="523461"/>
                  <a:pt x="303475" y="508883"/>
                  <a:pt x="270345" y="500932"/>
                </a:cubicBezTo>
                <a:cubicBezTo>
                  <a:pt x="237215" y="492981"/>
                  <a:pt x="174929" y="482379"/>
                  <a:pt x="143124" y="485029"/>
                </a:cubicBezTo>
                <a:cubicBezTo>
                  <a:pt x="111319" y="487680"/>
                  <a:pt x="94090" y="502258"/>
                  <a:pt x="79513" y="516835"/>
                </a:cubicBezTo>
                <a:cubicBezTo>
                  <a:pt x="64936" y="531412"/>
                  <a:pt x="66262" y="559242"/>
                  <a:pt x="55660" y="572494"/>
                </a:cubicBezTo>
                <a:cubicBezTo>
                  <a:pt x="45058" y="585746"/>
                  <a:pt x="25180" y="581771"/>
                  <a:pt x="15903" y="596348"/>
                </a:cubicBezTo>
                <a:cubicBezTo>
                  <a:pt x="6626" y="610925"/>
                  <a:pt x="0" y="644056"/>
                  <a:pt x="0" y="659958"/>
                </a:cubicBezTo>
                <a:cubicBezTo>
                  <a:pt x="0" y="675860"/>
                  <a:pt x="15903" y="691763"/>
                  <a:pt x="15903" y="691763"/>
                </a:cubicBezTo>
                <a:lnTo>
                  <a:pt x="15903" y="691763"/>
                </a:lnTo>
              </a:path>
            </a:pathLst>
          </a:custGeom>
          <a:noFill/>
          <a:ln w="101600">
            <a:solidFill>
              <a:srgbClr val="FFFF00">
                <a:alpha val="62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81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did this happen?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Flow?</a:t>
            </a:r>
          </a:p>
          <a:p>
            <a:r>
              <a:rPr lang="en-US" sz="2400" b="1" dirty="0" smtClean="0"/>
              <a:t>Clarity?</a:t>
            </a:r>
          </a:p>
          <a:p>
            <a:r>
              <a:rPr lang="en-US" sz="2400" b="1" dirty="0" smtClean="0"/>
              <a:t>Nutrients?</a:t>
            </a:r>
          </a:p>
          <a:p>
            <a:r>
              <a:rPr lang="en-US" sz="2400" b="1" dirty="0" smtClean="0"/>
              <a:t>Nutrient Ratios?</a:t>
            </a:r>
          </a:p>
          <a:p>
            <a:r>
              <a:rPr lang="en-US" sz="2400" b="1" dirty="0" smtClean="0"/>
              <a:t>Nutrient availability?</a:t>
            </a:r>
          </a:p>
          <a:p>
            <a:r>
              <a:rPr lang="en-US" sz="2400" b="1" dirty="0"/>
              <a:t>Precipitation?</a:t>
            </a:r>
          </a:p>
          <a:p>
            <a:r>
              <a:rPr lang="en-US" sz="2400" b="1" dirty="0" smtClean="0"/>
              <a:t>Herbicides?</a:t>
            </a:r>
          </a:p>
          <a:p>
            <a:r>
              <a:rPr lang="en-US" sz="2400" b="1" dirty="0" smtClean="0"/>
              <a:t>Zebra mussels?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581400" y="2133600"/>
            <a:ext cx="537210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4784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EPA Support for HAB Analysis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Meeting with Chris </a:t>
            </a:r>
            <a:r>
              <a:rPr lang="en-US" sz="2800" b="1" dirty="0" err="1" smtClean="0"/>
              <a:t>Impellitteri</a:t>
            </a:r>
            <a:r>
              <a:rPr lang="en-US" sz="2800" b="1" dirty="0" smtClean="0"/>
              <a:t> on 9/22</a:t>
            </a:r>
          </a:p>
          <a:p>
            <a:r>
              <a:rPr lang="en-US" sz="2800" b="1" dirty="0" smtClean="0"/>
              <a:t>EPA pursued RARE and RESES grants.  No luck.</a:t>
            </a:r>
          </a:p>
          <a:p>
            <a:r>
              <a:rPr lang="en-US" sz="2800" b="1" dirty="0" smtClean="0"/>
              <a:t>An RFA for NCER grant focused on HAB research is expected.  This is dependent on the Federal government passing a budget…</a:t>
            </a:r>
          </a:p>
          <a:p>
            <a:r>
              <a:rPr lang="en-US" sz="2800" b="1" dirty="0" smtClean="0"/>
              <a:t>Recreation standards for algal toxins are imminent.</a:t>
            </a:r>
          </a:p>
          <a:p>
            <a:endParaRPr lang="en-US" sz="2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610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Nitrogen and Phosphorus </a:t>
            </a:r>
            <a:endParaRPr lang="en-US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3708286493"/>
              </p:ext>
            </p:extLst>
          </p:nvPr>
        </p:nvGraphicFramePr>
        <p:xfrm>
          <a:off x="822325" y="1846263"/>
          <a:ext cx="3703638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39903253"/>
              </p:ext>
            </p:extLst>
          </p:nvPr>
        </p:nvGraphicFramePr>
        <p:xfrm>
          <a:off x="4664075" y="1846263"/>
          <a:ext cx="370205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867400" y="2646861"/>
            <a:ext cx="914400" cy="3352800"/>
          </a:xfrm>
          <a:prstGeom prst="ellipse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0" y="5977890"/>
            <a:ext cx="4341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Minnesota TP criteria for MS River =100ug/L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78151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Temperature July-August 2015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58454490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Oval 10"/>
          <p:cNvSpPr/>
          <p:nvPr/>
        </p:nvSpPr>
        <p:spPr>
          <a:xfrm>
            <a:off x="5638800" y="2590800"/>
            <a:ext cx="304800" cy="304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1295400" y="2438400"/>
            <a:ext cx="5638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2501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2015 Velocity Comparison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82674505"/>
              </p:ext>
            </p:extLst>
          </p:nvPr>
        </p:nvGraphicFramePr>
        <p:xfrm>
          <a:off x="822960" y="1828800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349144" y="4343400"/>
            <a:ext cx="152400" cy="152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4828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2014 vs. 2015 Velocity at New Cumberland L&amp;D</a:t>
            </a:r>
            <a:endParaRPr lang="en-US" b="1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1566389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8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2014 vs. 2015 Velocity at Wheeling, WV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277507916"/>
              </p:ext>
            </p:extLst>
          </p:nvPr>
        </p:nvGraphicFramePr>
        <p:xfrm>
          <a:off x="822325" y="1846263"/>
          <a:ext cx="7543800" cy="4022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9D78A-DE22-4C55-846E-978B25BC86E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105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6679</TotalTime>
  <Words>378</Words>
  <Application>Microsoft Office PowerPoint</Application>
  <PresentationFormat>On-screen Show (4:3)</PresentationFormat>
  <Paragraphs>108</Paragraphs>
  <Slides>16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Retrospect</vt:lpstr>
      <vt:lpstr>HABs</vt:lpstr>
      <vt:lpstr>Extent of 2015 HAB</vt:lpstr>
      <vt:lpstr>Why did this happen?</vt:lpstr>
      <vt:lpstr>EPA Support for HAB Analysis</vt:lpstr>
      <vt:lpstr>Nitrogen and Phosphorus </vt:lpstr>
      <vt:lpstr>Temperature July-August 2015</vt:lpstr>
      <vt:lpstr>2015 Velocity Comparison</vt:lpstr>
      <vt:lpstr>2014 vs. 2015 Velocity at New Cumberland L&amp;D</vt:lpstr>
      <vt:lpstr>2014 vs. 2015 Velocity at Wheeling, WV</vt:lpstr>
      <vt:lpstr>Monthly Precipitation Relative to Normal:  June-Sept, 2015</vt:lpstr>
      <vt:lpstr>Turbidity July-August 2015</vt:lpstr>
      <vt:lpstr>Conclusions</vt:lpstr>
      <vt:lpstr>New Plan for 2016</vt:lpstr>
      <vt:lpstr>2016 HAB Investigations</vt:lpstr>
      <vt:lpstr>2016 HAB Investigations</vt:lpstr>
      <vt:lpstr>Questions ?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GregY</dc:creator>
  <cp:lastModifiedBy>ORSANCO 32</cp:lastModifiedBy>
  <cp:revision>189</cp:revision>
  <cp:lastPrinted>2016-09-08T20:00:39Z</cp:lastPrinted>
  <dcterms:created xsi:type="dcterms:W3CDTF">2015-09-22T17:48:28Z</dcterms:created>
  <dcterms:modified xsi:type="dcterms:W3CDTF">2016-10-04T15:42:19Z</dcterms:modified>
</cp:coreProperties>
</file>