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7" r:id="rId2"/>
    <p:sldId id="258" r:id="rId3"/>
    <p:sldId id="263" r:id="rId4"/>
    <p:sldId id="264" r:id="rId5"/>
    <p:sldId id="265" r:id="rId6"/>
    <p:sldId id="259" r:id="rId7"/>
    <p:sldId id="262" r:id="rId8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B4082D05-3D63-45DD-9DEC-198692BAE1BD}" type="datetimeFigureOut">
              <a:rPr lang="en-US" smtClean="0"/>
              <a:pPr/>
              <a:t>9/29/2016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21A57588-E2C6-472E-8378-BB37C33E95F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DA3F4-2841-409B-8D13-6763A37AA1F6}" type="datetimeFigureOut">
              <a:rPr lang="en-US" smtClean="0"/>
              <a:pPr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D8164-9D9A-45F4-9044-E2121498B8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DA3F4-2841-409B-8D13-6763A37AA1F6}" type="datetimeFigureOut">
              <a:rPr lang="en-US" smtClean="0"/>
              <a:pPr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D8164-9D9A-45F4-9044-E2121498B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DA3F4-2841-409B-8D13-6763A37AA1F6}" type="datetimeFigureOut">
              <a:rPr lang="en-US" smtClean="0"/>
              <a:pPr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D8164-9D9A-45F4-9044-E2121498B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DA3F4-2841-409B-8D13-6763A37AA1F6}" type="datetimeFigureOut">
              <a:rPr lang="en-US" smtClean="0"/>
              <a:pPr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D8164-9D9A-45F4-9044-E2121498B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DA3F4-2841-409B-8D13-6763A37AA1F6}" type="datetimeFigureOut">
              <a:rPr lang="en-US" smtClean="0"/>
              <a:pPr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D8164-9D9A-45F4-9044-E2121498B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DA3F4-2841-409B-8D13-6763A37AA1F6}" type="datetimeFigureOut">
              <a:rPr lang="en-US" smtClean="0"/>
              <a:pPr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D8164-9D9A-45F4-9044-E2121498B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DA3F4-2841-409B-8D13-6763A37AA1F6}" type="datetimeFigureOut">
              <a:rPr lang="en-US" smtClean="0"/>
              <a:pPr/>
              <a:t>9/29/2016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D8164-9D9A-45F4-9044-E2121498B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DA3F4-2841-409B-8D13-6763A37AA1F6}" type="datetimeFigureOut">
              <a:rPr lang="en-US" smtClean="0"/>
              <a:pPr/>
              <a:t>9/29/2016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D8164-9D9A-45F4-9044-E2121498B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DA3F4-2841-409B-8D13-6763A37AA1F6}" type="datetimeFigureOut">
              <a:rPr lang="en-US" smtClean="0"/>
              <a:pPr/>
              <a:t>9/29/2016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D8164-9D9A-45F4-9044-E2121498B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DA3F4-2841-409B-8D13-6763A37AA1F6}" type="datetimeFigureOut">
              <a:rPr lang="en-US" smtClean="0"/>
              <a:pPr/>
              <a:t>9/29/2016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D8164-9D9A-45F4-9044-E2121498B8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B4ADA3F4-2841-409B-8D13-6763A37AA1F6}" type="datetimeFigureOut">
              <a:rPr lang="en-US" smtClean="0"/>
              <a:pPr/>
              <a:t>9/29/2016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7DD8164-9D9A-45F4-9044-E2121498B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4ADA3F4-2841-409B-8D13-6763A37AA1F6}" type="datetimeFigureOut">
              <a:rPr lang="en-US" smtClean="0"/>
              <a:pPr/>
              <a:t>9/29/2016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7DD8164-9D9A-45F4-9044-E2121498B8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Bacteria TMDL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358384"/>
            <a:ext cx="8077200" cy="1499616"/>
          </a:xfrm>
        </p:spPr>
        <p:txBody>
          <a:bodyPr anchor="ctr">
            <a:normAutofit/>
          </a:bodyPr>
          <a:lstStyle/>
          <a:p>
            <a:pPr algn="ctr"/>
            <a:r>
              <a:rPr lang="en-US" sz="3600" dirty="0" smtClean="0"/>
              <a:t>Information Item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163044883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Bacteria TMDL for entire length of Ohio River</a:t>
            </a:r>
          </a:p>
          <a:p>
            <a:r>
              <a:rPr lang="en-US" dirty="0" smtClean="0"/>
              <a:t>TMDL effort led by US EPA Region 5</a:t>
            </a:r>
          </a:p>
          <a:p>
            <a:pPr lvl="1"/>
            <a:r>
              <a:rPr lang="en-US" dirty="0" smtClean="0"/>
              <a:t>Tetra Tech lead contractor</a:t>
            </a:r>
          </a:p>
          <a:p>
            <a:r>
              <a:rPr lang="en-US" dirty="0" smtClean="0"/>
              <a:t>ORSANCO Role</a:t>
            </a:r>
          </a:p>
          <a:p>
            <a:pPr lvl="1"/>
            <a:r>
              <a:rPr lang="en-US" dirty="0" smtClean="0"/>
              <a:t>Ambient monitoring data collection (Ohio </a:t>
            </a:r>
            <a:r>
              <a:rPr lang="en-US" dirty="0" smtClean="0"/>
              <a:t>River </a:t>
            </a:r>
            <a:r>
              <a:rPr lang="en-US" dirty="0" smtClean="0"/>
              <a:t>and </a:t>
            </a:r>
            <a:r>
              <a:rPr lang="en-US" dirty="0" smtClean="0"/>
              <a:t>tributaries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Facilitate activities of the TMDL workgroup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TMDL Modeling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Ohio River HEC-RAS</a:t>
            </a:r>
          </a:p>
          <a:p>
            <a:pPr lvl="1"/>
            <a:r>
              <a:rPr lang="en-US" dirty="0" smtClean="0"/>
              <a:t>Required development of a water quality module</a:t>
            </a:r>
          </a:p>
          <a:p>
            <a:endParaRPr lang="en-US" dirty="0" smtClean="0"/>
          </a:p>
          <a:p>
            <a:r>
              <a:rPr lang="en-US" dirty="0" smtClean="0"/>
              <a:t>Two </a:t>
            </a:r>
            <a:r>
              <a:rPr lang="en-US" dirty="0" smtClean="0"/>
              <a:t>Modeling </a:t>
            </a:r>
            <a:r>
              <a:rPr lang="en-US" dirty="0" smtClean="0"/>
              <a:t>Scenarios (Initial)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Remove all CSO loads, no reductions to </a:t>
            </a:r>
            <a:r>
              <a:rPr lang="en-US" dirty="0" err="1" smtClean="0"/>
              <a:t>tribs</a:t>
            </a:r>
            <a:r>
              <a:rPr lang="en-US" dirty="0" smtClean="0"/>
              <a:t> or MS4s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Remove  all CSO loads, </a:t>
            </a:r>
            <a:r>
              <a:rPr lang="en-US" dirty="0" err="1" smtClean="0"/>
              <a:t>tribs</a:t>
            </a:r>
            <a:r>
              <a:rPr lang="en-US" dirty="0" smtClean="0"/>
              <a:t> </a:t>
            </a:r>
            <a:r>
              <a:rPr lang="en-US" dirty="0" smtClean="0"/>
              <a:t>and MS4s at </a:t>
            </a:r>
            <a:r>
              <a:rPr lang="en-US" dirty="0" smtClean="0"/>
              <a:t>WQS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Tetra Tech lead author</a:t>
            </a:r>
          </a:p>
          <a:p>
            <a:r>
              <a:rPr lang="en-US" dirty="0" smtClean="0"/>
              <a:t>Several intermediate drafts over past year</a:t>
            </a:r>
          </a:p>
          <a:p>
            <a:r>
              <a:rPr lang="en-US" dirty="0" smtClean="0"/>
              <a:t> April 2016 draft report distributed to state directors and EPA administrators</a:t>
            </a:r>
          </a:p>
          <a:p>
            <a:endParaRPr lang="en-US" dirty="0" smtClean="0"/>
          </a:p>
          <a:p>
            <a:r>
              <a:rPr lang="en-US" dirty="0" smtClean="0"/>
              <a:t>Key issues raised:</a:t>
            </a:r>
          </a:p>
          <a:p>
            <a:pPr lvl="1">
              <a:buNone/>
            </a:pPr>
            <a:r>
              <a:rPr lang="en-US" dirty="0" smtClean="0"/>
              <a:t>1.  Concern regarding handling of MS4s </a:t>
            </a:r>
          </a:p>
          <a:p>
            <a:pPr lvl="1">
              <a:buNone/>
            </a:pPr>
            <a:r>
              <a:rPr lang="en-US" dirty="0" smtClean="0"/>
              <a:t>2.  Implications to LTCPs and Consent Decrees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Actions to Address Concerns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33222" indent="-514350">
              <a:buAutoNum type="arabicPeriod"/>
            </a:pPr>
            <a:r>
              <a:rPr lang="en-US" dirty="0" smtClean="0"/>
              <a:t>Additional modeling scenario added to effort based on comments received</a:t>
            </a:r>
          </a:p>
          <a:p>
            <a:pPr marL="633222" indent="-514350">
              <a:buAutoNum type="arabicPeriod"/>
            </a:pPr>
            <a:endParaRPr lang="en-US" dirty="0" smtClean="0"/>
          </a:p>
          <a:p>
            <a:pPr marL="704088" lvl="2" indent="-32004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en-US" dirty="0" smtClean="0"/>
              <a:t>Scenario #3:	Remove  </a:t>
            </a:r>
            <a:r>
              <a:rPr lang="en-US" dirty="0" smtClean="0"/>
              <a:t>all CSO loads, </a:t>
            </a:r>
            <a:r>
              <a:rPr lang="en-US" dirty="0" err="1" smtClean="0"/>
              <a:t>tribs</a:t>
            </a:r>
            <a:r>
              <a:rPr lang="en-US" dirty="0" smtClean="0"/>
              <a:t> </a:t>
            </a:r>
            <a:r>
              <a:rPr lang="en-US" dirty="0" smtClean="0"/>
              <a:t>at WQS, 			</a:t>
            </a:r>
            <a:r>
              <a:rPr lang="en-US" b="1" u="sng" dirty="0" smtClean="0">
                <a:solidFill>
                  <a:srgbClr val="FF0000"/>
                </a:solidFill>
              </a:rPr>
              <a:t>MS4s at baseline condition (existing</a:t>
            </a:r>
            <a:r>
              <a:rPr lang="en-US" b="1" u="sng" dirty="0" smtClean="0"/>
              <a:t>)</a:t>
            </a:r>
            <a:endParaRPr lang="en-US" b="1" u="sng" dirty="0" smtClean="0"/>
          </a:p>
          <a:p>
            <a:endParaRPr lang="en-US" dirty="0" smtClean="0"/>
          </a:p>
          <a:p>
            <a:pPr marL="633222" indent="-514350">
              <a:buAutoNum type="arabicPeriod" startAt="2"/>
            </a:pPr>
            <a:r>
              <a:rPr lang="en-US" dirty="0" smtClean="0"/>
              <a:t>EPA confirmed that:</a:t>
            </a:r>
          </a:p>
          <a:p>
            <a:pPr marL="633222" indent="-514350">
              <a:buNone/>
            </a:pPr>
            <a:r>
              <a:rPr lang="en-US" dirty="0" smtClean="0"/>
              <a:t>	</a:t>
            </a:r>
            <a:r>
              <a:rPr lang="en-US" dirty="0" smtClean="0"/>
              <a:t>“This TMDL…defers to previous, ongoing, and future LTCP efforts as the best means to address bacteria loads from CSOs.”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</a:t>
            </a:r>
            <a:r>
              <a:rPr lang="en-US" dirty="0" smtClean="0"/>
              <a:t>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Contract runs for 1 year</a:t>
            </a:r>
          </a:p>
          <a:p>
            <a:pPr lvl="1"/>
            <a:r>
              <a:rPr lang="en-US" dirty="0" smtClean="0"/>
              <a:t>Run additional modeling scenario</a:t>
            </a:r>
          </a:p>
          <a:p>
            <a:pPr lvl="1"/>
            <a:r>
              <a:rPr lang="en-US" dirty="0" smtClean="0"/>
              <a:t>Strengthen reasonable assurance section</a:t>
            </a:r>
          </a:p>
          <a:p>
            <a:pPr lvl="1"/>
            <a:r>
              <a:rPr lang="en-US" dirty="0" smtClean="0"/>
              <a:t>Prioritize tributary reductions</a:t>
            </a:r>
          </a:p>
          <a:p>
            <a:endParaRPr lang="en-US" dirty="0" smtClean="0"/>
          </a:p>
          <a:p>
            <a:r>
              <a:rPr lang="en-US" dirty="0" smtClean="0"/>
              <a:t>Next TMDL </a:t>
            </a:r>
            <a:r>
              <a:rPr lang="en-US" dirty="0" smtClean="0"/>
              <a:t>Workgroup </a:t>
            </a:r>
            <a:r>
              <a:rPr lang="en-US" dirty="0" smtClean="0"/>
              <a:t>call in October</a:t>
            </a:r>
            <a:endParaRPr lang="en-US" dirty="0" smtClean="0"/>
          </a:p>
          <a:p>
            <a:pPr lvl="1"/>
            <a:r>
              <a:rPr lang="en-US" dirty="0" smtClean="0"/>
              <a:t>Provide input for modeling scenario</a:t>
            </a:r>
            <a:endParaRPr lang="en-US" dirty="0" smtClean="0"/>
          </a:p>
          <a:p>
            <a:r>
              <a:rPr lang="en-US" dirty="0" smtClean="0"/>
              <a:t>Public meetings – 1 in each </a:t>
            </a:r>
            <a:r>
              <a:rPr lang="en-US" dirty="0" smtClean="0"/>
              <a:t>state</a:t>
            </a:r>
          </a:p>
          <a:p>
            <a:pPr lvl="1"/>
            <a:r>
              <a:rPr lang="en-US" dirty="0" smtClean="0"/>
              <a:t>No specific timeline set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354</TotalTime>
  <Words>187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Module</vt:lpstr>
      <vt:lpstr>Bacteria TMDL Update</vt:lpstr>
      <vt:lpstr>Background</vt:lpstr>
      <vt:lpstr>TMDL Modeling</vt:lpstr>
      <vt:lpstr>Report Development</vt:lpstr>
      <vt:lpstr>Actions to Address Concerns</vt:lpstr>
      <vt:lpstr>Next Steps</vt:lpstr>
      <vt:lpstr>Questions?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Bacteria TMDL Update</dc:title>
  <dc:creator>sam</dc:creator>
  <cp:lastModifiedBy>sam</cp:lastModifiedBy>
  <cp:revision>41</cp:revision>
  <dcterms:created xsi:type="dcterms:W3CDTF">2013-10-04T16:24:24Z</dcterms:created>
  <dcterms:modified xsi:type="dcterms:W3CDTF">2016-09-29T20:57:33Z</dcterms:modified>
</cp:coreProperties>
</file>