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94" r:id="rId2"/>
    <p:sldId id="326" r:id="rId3"/>
    <p:sldId id="281" r:id="rId4"/>
    <p:sldId id="300" r:id="rId5"/>
    <p:sldId id="264" r:id="rId6"/>
    <p:sldId id="330" r:id="rId7"/>
    <p:sldId id="331" r:id="rId8"/>
    <p:sldId id="265" r:id="rId9"/>
    <p:sldId id="336" r:id="rId10"/>
    <p:sldId id="343" r:id="rId11"/>
    <p:sldId id="282" r:id="rId12"/>
    <p:sldId id="286" r:id="rId13"/>
    <p:sldId id="287" r:id="rId14"/>
    <p:sldId id="288" r:id="rId15"/>
    <p:sldId id="260" r:id="rId16"/>
    <p:sldId id="290" r:id="rId17"/>
    <p:sldId id="291" r:id="rId18"/>
    <p:sldId id="293" r:id="rId19"/>
    <p:sldId id="337" r:id="rId20"/>
    <p:sldId id="316" r:id="rId21"/>
    <p:sldId id="320" r:id="rId22"/>
    <p:sldId id="321" r:id="rId23"/>
    <p:sldId id="269" r:id="rId24"/>
    <p:sldId id="275" r:id="rId25"/>
    <p:sldId id="322" r:id="rId26"/>
    <p:sldId id="345" r:id="rId27"/>
    <p:sldId id="347" r:id="rId28"/>
    <p:sldId id="348" r:id="rId29"/>
    <p:sldId id="349" r:id="rId30"/>
    <p:sldId id="354" r:id="rId31"/>
    <p:sldId id="351" r:id="rId32"/>
    <p:sldId id="352" r:id="rId33"/>
  </p:sldIdLst>
  <p:sldSz cx="9144000" cy="6858000" type="screen4x3"/>
  <p:notesSz cx="6985000" cy="9271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2529" autoAdjust="0"/>
  </p:normalViewPr>
  <p:slideViewPr>
    <p:cSldViewPr>
      <p:cViewPr varScale="1">
        <p:scale>
          <a:sx n="107" d="100"/>
          <a:sy n="107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acey\Documents\TEC\Summer%202015\Avg%20Flow%202015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acey\Documents\TEC\Summer%202015\DO-Temp%202015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hulkstor\share\tech\Projects\Nutrients\Hydrolab\Data\2014\Wabash061114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regy\AppData\Local\Microsoft\Windows\Temporary%20Internet%20Files\Content.Outlook\ZF57I1EM\Wabash%20River%2014070022%20Data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bronx\share\1staff\TRAVIS\travel%20request\ashland%20092815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acey\Documents\TEC\Summer%202015\Avg%20Flow%202015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acey\Documents\TEC\Summer%202015\Avg%20Flow%202015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tacey\Documents\TEC\Summer%202015\Bacteria%20Graph%20TEC%20Oct%2015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acey\Documents\TEC\Summer%202015\DO-Temp%202015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acey\Documents\TEC\Summer%202015\DO-Temp%202015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acey\Documents\TEC\Summer%202015\DO-Temp%202015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acey\Documents\TEC\Summer%202015\DO-Temp%202015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tacey\Documents\TEC\Summer%202015\DO-Temp%20201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Cincinnati (ORM 471)</a:t>
            </a:r>
          </a:p>
        </c:rich>
      </c:tx>
      <c:layout>
        <c:manualLayout>
          <c:xMode val="edge"/>
          <c:yMode val="edge"/>
          <c:x val="0.3753669724770658"/>
          <c:y val="8.3333333333333565E-2"/>
        </c:manualLayout>
      </c:layout>
    </c:title>
    <c:plotArea>
      <c:layout>
        <c:manualLayout>
          <c:layoutTarget val="inner"/>
          <c:xMode val="edge"/>
          <c:yMode val="edge"/>
          <c:x val="0.11296724273102264"/>
          <c:y val="0.19480351414406541"/>
          <c:w val="0.85064849848315027"/>
          <c:h val="0.6892166083406237"/>
        </c:manualLayout>
      </c:layout>
      <c:barChart>
        <c:barDir val="col"/>
        <c:grouping val="clustered"/>
        <c:ser>
          <c:idx val="0"/>
          <c:order val="0"/>
          <c:tx>
            <c:strRef>
              <c:f>Sheet1!$M$1</c:f>
              <c:strCache>
                <c:ptCount val="1"/>
                <c:pt idx="0">
                  <c:v>Observed</c:v>
                </c:pt>
              </c:strCache>
            </c:strRef>
          </c:tx>
          <c:cat>
            <c:strRef>
              <c:f>Sheet1!$L$2:$L$6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Sheet1!$M$2:$M$6</c:f>
              <c:numCache>
                <c:formatCode>0.0</c:formatCode>
                <c:ptCount val="5"/>
                <c:pt idx="0">
                  <c:v>59.722727272727269</c:v>
                </c:pt>
                <c:pt idx="1">
                  <c:v>112.97083333333325</c:v>
                </c:pt>
                <c:pt idx="2">
                  <c:v>170.9</c:v>
                </c:pt>
                <c:pt idx="3">
                  <c:v>30.2</c:v>
                </c:pt>
                <c:pt idx="4" formatCode="0.00">
                  <c:v>21.157692307692308</c:v>
                </c:pt>
              </c:numCache>
            </c:numRef>
          </c:val>
        </c:ser>
        <c:ser>
          <c:idx val="1"/>
          <c:order val="1"/>
          <c:tx>
            <c:strRef>
              <c:f>Sheet1!$N$1</c:f>
              <c:strCache>
                <c:ptCount val="1"/>
                <c:pt idx="0">
                  <c:v>Long-Term</c:v>
                </c:pt>
              </c:strCache>
            </c:strRef>
          </c:tx>
          <c:cat>
            <c:strRef>
              <c:f>Sheet1!$L$2:$L$6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Sheet1!$N$2:$N$6</c:f>
              <c:numCache>
                <c:formatCode>General</c:formatCode>
                <c:ptCount val="5"/>
                <c:pt idx="0">
                  <c:v>120.2</c:v>
                </c:pt>
                <c:pt idx="1">
                  <c:v>72.099999999999994</c:v>
                </c:pt>
                <c:pt idx="2">
                  <c:v>48.1</c:v>
                </c:pt>
                <c:pt idx="3">
                  <c:v>40.200000000000003</c:v>
                </c:pt>
                <c:pt idx="4">
                  <c:v>34.800000000000004</c:v>
                </c:pt>
              </c:numCache>
            </c:numRef>
          </c:val>
        </c:ser>
        <c:axId val="78110720"/>
        <c:axId val="78112256"/>
      </c:barChart>
      <c:catAx>
        <c:axId val="781107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78112256"/>
        <c:crosses val="autoZero"/>
        <c:auto val="1"/>
        <c:lblAlgn val="ctr"/>
        <c:lblOffset val="100"/>
      </c:catAx>
      <c:valAx>
        <c:axId val="78112256"/>
        <c:scaling>
          <c:orientation val="minMax"/>
          <c:max val="180"/>
          <c:min val="5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/>
                  <a:t>Average Monthly Flow (Kcfs)</a:t>
                </a:r>
              </a:p>
            </c:rich>
          </c:tx>
          <c:layout/>
        </c:title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78110720"/>
        <c:crosses val="autoZero"/>
        <c:crossBetween val="between"/>
        <c:majorUnit val="40"/>
      </c:valAx>
      <c:spPr>
        <a:noFill/>
        <a:ln w="19050"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70360494000749962"/>
          <c:y val="0.23526092326694456"/>
          <c:w val="0.2939600163615913"/>
          <c:h val="8.8730679498396553E-2"/>
        </c:manualLayout>
      </c:layout>
      <c:txPr>
        <a:bodyPr/>
        <a:lstStyle/>
        <a:p>
          <a:pPr>
            <a:defRPr sz="1100"/>
          </a:pPr>
          <a:endParaRPr lang="en-US"/>
        </a:p>
      </c:txPr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200"/>
            </a:pPr>
            <a:r>
              <a:rPr lang="en-US" sz="1200" dirty="0"/>
              <a:t>Smithland (RMI 919) Temperature</a:t>
            </a:r>
          </a:p>
        </c:rich>
      </c:tx>
      <c:layout>
        <c:manualLayout>
          <c:xMode val="edge"/>
          <c:yMode val="edge"/>
          <c:x val="0.38277427821522414"/>
          <c:y val="9.3750000000000291E-2"/>
        </c:manualLayout>
      </c:layout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152"/>
              <c:dLblPos val="r"/>
              <c:showVal val="1"/>
              <c:showCatName val="1"/>
            </c:dLbl>
            <c:delete val="1"/>
          </c:dLbls>
          <c:xVal>
            <c:numRef>
              <c:f>Temp!$A$107:$A$259</c:f>
              <c:numCache>
                <c:formatCode>[$-409]d\-mmm;@</c:formatCode>
                <c:ptCount val="153"/>
                <c:pt idx="0">
                  <c:v>42125</c:v>
                </c:pt>
                <c:pt idx="1">
                  <c:v>42126</c:v>
                </c:pt>
                <c:pt idx="2">
                  <c:v>42127</c:v>
                </c:pt>
                <c:pt idx="3">
                  <c:v>42128</c:v>
                </c:pt>
                <c:pt idx="4">
                  <c:v>42129</c:v>
                </c:pt>
                <c:pt idx="5">
                  <c:v>42130</c:v>
                </c:pt>
                <c:pt idx="6">
                  <c:v>42131</c:v>
                </c:pt>
                <c:pt idx="7">
                  <c:v>42132</c:v>
                </c:pt>
                <c:pt idx="8">
                  <c:v>42133</c:v>
                </c:pt>
                <c:pt idx="9">
                  <c:v>42134</c:v>
                </c:pt>
                <c:pt idx="10">
                  <c:v>42135</c:v>
                </c:pt>
                <c:pt idx="11">
                  <c:v>42136</c:v>
                </c:pt>
                <c:pt idx="12">
                  <c:v>42137</c:v>
                </c:pt>
                <c:pt idx="13">
                  <c:v>42138</c:v>
                </c:pt>
                <c:pt idx="14">
                  <c:v>42139</c:v>
                </c:pt>
                <c:pt idx="15">
                  <c:v>42140</c:v>
                </c:pt>
                <c:pt idx="16">
                  <c:v>42141</c:v>
                </c:pt>
                <c:pt idx="17">
                  <c:v>42142</c:v>
                </c:pt>
                <c:pt idx="18">
                  <c:v>42143</c:v>
                </c:pt>
                <c:pt idx="19">
                  <c:v>42144</c:v>
                </c:pt>
                <c:pt idx="20">
                  <c:v>42145</c:v>
                </c:pt>
                <c:pt idx="21">
                  <c:v>42146</c:v>
                </c:pt>
                <c:pt idx="22">
                  <c:v>42147</c:v>
                </c:pt>
                <c:pt idx="23">
                  <c:v>42148</c:v>
                </c:pt>
                <c:pt idx="24">
                  <c:v>42149</c:v>
                </c:pt>
                <c:pt idx="25">
                  <c:v>42150</c:v>
                </c:pt>
                <c:pt idx="26">
                  <c:v>42151</c:v>
                </c:pt>
                <c:pt idx="27">
                  <c:v>42152</c:v>
                </c:pt>
                <c:pt idx="28">
                  <c:v>42153</c:v>
                </c:pt>
                <c:pt idx="29">
                  <c:v>42154</c:v>
                </c:pt>
                <c:pt idx="30">
                  <c:v>42155</c:v>
                </c:pt>
                <c:pt idx="31">
                  <c:v>42156</c:v>
                </c:pt>
                <c:pt idx="32">
                  <c:v>42157</c:v>
                </c:pt>
                <c:pt idx="33">
                  <c:v>42158</c:v>
                </c:pt>
                <c:pt idx="34">
                  <c:v>42159</c:v>
                </c:pt>
                <c:pt idx="35">
                  <c:v>42160</c:v>
                </c:pt>
                <c:pt idx="36">
                  <c:v>42161</c:v>
                </c:pt>
                <c:pt idx="37">
                  <c:v>42162</c:v>
                </c:pt>
                <c:pt idx="38">
                  <c:v>42163</c:v>
                </c:pt>
                <c:pt idx="39">
                  <c:v>42164</c:v>
                </c:pt>
                <c:pt idx="40">
                  <c:v>42165</c:v>
                </c:pt>
                <c:pt idx="41">
                  <c:v>42166</c:v>
                </c:pt>
                <c:pt idx="42">
                  <c:v>42167</c:v>
                </c:pt>
                <c:pt idx="43">
                  <c:v>42168</c:v>
                </c:pt>
                <c:pt idx="44">
                  <c:v>42169</c:v>
                </c:pt>
                <c:pt idx="45">
                  <c:v>42170</c:v>
                </c:pt>
                <c:pt idx="46">
                  <c:v>42171</c:v>
                </c:pt>
                <c:pt idx="47">
                  <c:v>42172</c:v>
                </c:pt>
                <c:pt idx="48">
                  <c:v>42173</c:v>
                </c:pt>
                <c:pt idx="49">
                  <c:v>42174</c:v>
                </c:pt>
                <c:pt idx="50">
                  <c:v>42175</c:v>
                </c:pt>
                <c:pt idx="51">
                  <c:v>42176</c:v>
                </c:pt>
                <c:pt idx="52">
                  <c:v>42177</c:v>
                </c:pt>
                <c:pt idx="53">
                  <c:v>42178</c:v>
                </c:pt>
                <c:pt idx="54">
                  <c:v>42179</c:v>
                </c:pt>
                <c:pt idx="55">
                  <c:v>42180</c:v>
                </c:pt>
                <c:pt idx="56">
                  <c:v>42181</c:v>
                </c:pt>
                <c:pt idx="57">
                  <c:v>42182</c:v>
                </c:pt>
                <c:pt idx="58">
                  <c:v>42183</c:v>
                </c:pt>
                <c:pt idx="59">
                  <c:v>42184</c:v>
                </c:pt>
                <c:pt idx="60">
                  <c:v>42185</c:v>
                </c:pt>
                <c:pt idx="61">
                  <c:v>42186</c:v>
                </c:pt>
                <c:pt idx="62">
                  <c:v>42187</c:v>
                </c:pt>
                <c:pt idx="63">
                  <c:v>42188</c:v>
                </c:pt>
                <c:pt idx="64">
                  <c:v>42189</c:v>
                </c:pt>
                <c:pt idx="65">
                  <c:v>42190</c:v>
                </c:pt>
                <c:pt idx="66">
                  <c:v>42191</c:v>
                </c:pt>
                <c:pt idx="67">
                  <c:v>42192</c:v>
                </c:pt>
                <c:pt idx="68">
                  <c:v>42193</c:v>
                </c:pt>
                <c:pt idx="69">
                  <c:v>42194</c:v>
                </c:pt>
                <c:pt idx="70">
                  <c:v>42195</c:v>
                </c:pt>
                <c:pt idx="71">
                  <c:v>42196</c:v>
                </c:pt>
                <c:pt idx="72">
                  <c:v>42197</c:v>
                </c:pt>
                <c:pt idx="73">
                  <c:v>42198</c:v>
                </c:pt>
                <c:pt idx="74">
                  <c:v>42199</c:v>
                </c:pt>
                <c:pt idx="75">
                  <c:v>42200</c:v>
                </c:pt>
                <c:pt idx="76">
                  <c:v>42201</c:v>
                </c:pt>
                <c:pt idx="77">
                  <c:v>42202</c:v>
                </c:pt>
                <c:pt idx="78">
                  <c:v>42203</c:v>
                </c:pt>
                <c:pt idx="79">
                  <c:v>42204</c:v>
                </c:pt>
                <c:pt idx="80">
                  <c:v>42205</c:v>
                </c:pt>
                <c:pt idx="81">
                  <c:v>42206</c:v>
                </c:pt>
                <c:pt idx="82">
                  <c:v>42207</c:v>
                </c:pt>
                <c:pt idx="83">
                  <c:v>42208</c:v>
                </c:pt>
                <c:pt idx="84">
                  <c:v>42209</c:v>
                </c:pt>
                <c:pt idx="85">
                  <c:v>42210</c:v>
                </c:pt>
                <c:pt idx="86">
                  <c:v>42211</c:v>
                </c:pt>
                <c:pt idx="87">
                  <c:v>42212</c:v>
                </c:pt>
                <c:pt idx="88">
                  <c:v>42213</c:v>
                </c:pt>
                <c:pt idx="89">
                  <c:v>42214</c:v>
                </c:pt>
                <c:pt idx="90">
                  <c:v>42215</c:v>
                </c:pt>
                <c:pt idx="91">
                  <c:v>42216</c:v>
                </c:pt>
                <c:pt idx="92">
                  <c:v>42217</c:v>
                </c:pt>
                <c:pt idx="93">
                  <c:v>42218</c:v>
                </c:pt>
                <c:pt idx="94">
                  <c:v>42219</c:v>
                </c:pt>
                <c:pt idx="95">
                  <c:v>42220</c:v>
                </c:pt>
                <c:pt idx="96">
                  <c:v>42221</c:v>
                </c:pt>
                <c:pt idx="97">
                  <c:v>42222</c:v>
                </c:pt>
                <c:pt idx="98">
                  <c:v>42223</c:v>
                </c:pt>
                <c:pt idx="99">
                  <c:v>42224</c:v>
                </c:pt>
                <c:pt idx="100">
                  <c:v>42225</c:v>
                </c:pt>
                <c:pt idx="101">
                  <c:v>42226</c:v>
                </c:pt>
                <c:pt idx="102">
                  <c:v>42227</c:v>
                </c:pt>
                <c:pt idx="103">
                  <c:v>42228</c:v>
                </c:pt>
                <c:pt idx="104">
                  <c:v>42229</c:v>
                </c:pt>
                <c:pt idx="105">
                  <c:v>42230</c:v>
                </c:pt>
                <c:pt idx="106">
                  <c:v>42231</c:v>
                </c:pt>
                <c:pt idx="107">
                  <c:v>42232</c:v>
                </c:pt>
                <c:pt idx="108">
                  <c:v>42233</c:v>
                </c:pt>
                <c:pt idx="109">
                  <c:v>42234</c:v>
                </c:pt>
                <c:pt idx="110">
                  <c:v>42235</c:v>
                </c:pt>
                <c:pt idx="111">
                  <c:v>42236</c:v>
                </c:pt>
                <c:pt idx="112">
                  <c:v>42237</c:v>
                </c:pt>
                <c:pt idx="113">
                  <c:v>42238</c:v>
                </c:pt>
                <c:pt idx="114">
                  <c:v>42239</c:v>
                </c:pt>
                <c:pt idx="115">
                  <c:v>42240</c:v>
                </c:pt>
                <c:pt idx="116">
                  <c:v>42241</c:v>
                </c:pt>
                <c:pt idx="117">
                  <c:v>42242</c:v>
                </c:pt>
                <c:pt idx="118">
                  <c:v>42243</c:v>
                </c:pt>
                <c:pt idx="119">
                  <c:v>42244</c:v>
                </c:pt>
                <c:pt idx="120">
                  <c:v>42245</c:v>
                </c:pt>
                <c:pt idx="121">
                  <c:v>42246</c:v>
                </c:pt>
                <c:pt idx="122">
                  <c:v>42247</c:v>
                </c:pt>
                <c:pt idx="123">
                  <c:v>42248</c:v>
                </c:pt>
                <c:pt idx="124">
                  <c:v>42249</c:v>
                </c:pt>
                <c:pt idx="125">
                  <c:v>42250</c:v>
                </c:pt>
                <c:pt idx="126">
                  <c:v>42251</c:v>
                </c:pt>
                <c:pt idx="127">
                  <c:v>42252</c:v>
                </c:pt>
                <c:pt idx="128">
                  <c:v>42253</c:v>
                </c:pt>
                <c:pt idx="129">
                  <c:v>42254</c:v>
                </c:pt>
                <c:pt idx="130">
                  <c:v>42255</c:v>
                </c:pt>
                <c:pt idx="131">
                  <c:v>42256</c:v>
                </c:pt>
                <c:pt idx="132">
                  <c:v>42257</c:v>
                </c:pt>
                <c:pt idx="133">
                  <c:v>42258</c:v>
                </c:pt>
                <c:pt idx="134">
                  <c:v>42259</c:v>
                </c:pt>
                <c:pt idx="135">
                  <c:v>42260</c:v>
                </c:pt>
                <c:pt idx="136">
                  <c:v>42261</c:v>
                </c:pt>
                <c:pt idx="137">
                  <c:v>42262</c:v>
                </c:pt>
                <c:pt idx="138">
                  <c:v>42263</c:v>
                </c:pt>
                <c:pt idx="139">
                  <c:v>42264</c:v>
                </c:pt>
                <c:pt idx="140">
                  <c:v>42265</c:v>
                </c:pt>
                <c:pt idx="141">
                  <c:v>42266</c:v>
                </c:pt>
                <c:pt idx="142">
                  <c:v>42267</c:v>
                </c:pt>
                <c:pt idx="143">
                  <c:v>42268</c:v>
                </c:pt>
                <c:pt idx="144">
                  <c:v>42269</c:v>
                </c:pt>
                <c:pt idx="145">
                  <c:v>42270</c:v>
                </c:pt>
                <c:pt idx="146">
                  <c:v>42271</c:v>
                </c:pt>
                <c:pt idx="147">
                  <c:v>42272</c:v>
                </c:pt>
                <c:pt idx="148">
                  <c:v>42273</c:v>
                </c:pt>
                <c:pt idx="149">
                  <c:v>42274</c:v>
                </c:pt>
                <c:pt idx="150">
                  <c:v>42275</c:v>
                </c:pt>
                <c:pt idx="151">
                  <c:v>42276</c:v>
                </c:pt>
                <c:pt idx="152">
                  <c:v>42277</c:v>
                </c:pt>
              </c:numCache>
            </c:numRef>
          </c:xVal>
          <c:yVal>
            <c:numRef>
              <c:f>Temp!$B$107:$B$259</c:f>
              <c:numCache>
                <c:formatCode>General</c:formatCode>
                <c:ptCount val="153"/>
                <c:pt idx="61" formatCode="0.00">
                  <c:v>82.036823529411762</c:v>
                </c:pt>
                <c:pt idx="62" formatCode="0.00">
                  <c:v>81.792499999999976</c:v>
                </c:pt>
                <c:pt idx="63" formatCode="0.00">
                  <c:v>81.53112500000023</c:v>
                </c:pt>
                <c:pt idx="64" formatCode="0.00">
                  <c:v>81.209750000000028</c:v>
                </c:pt>
                <c:pt idx="65" formatCode="0.00">
                  <c:v>80.834000000000003</c:v>
                </c:pt>
                <c:pt idx="66" formatCode="0.00">
                  <c:v>80.749625000000279</c:v>
                </c:pt>
                <c:pt idx="67" formatCode="0.00">
                  <c:v>80.765374999999949</c:v>
                </c:pt>
                <c:pt idx="68" formatCode="0.00">
                  <c:v>80.73762500000025</c:v>
                </c:pt>
                <c:pt idx="69" formatCode="0.00">
                  <c:v>80.979874999999979</c:v>
                </c:pt>
                <c:pt idx="70" formatCode="0.00">
                  <c:v>81.475250000000017</c:v>
                </c:pt>
                <c:pt idx="71" formatCode="0.00">
                  <c:v>81.525125000000003</c:v>
                </c:pt>
                <c:pt idx="72" formatCode="0.00">
                  <c:v>81.709999999999994</c:v>
                </c:pt>
                <c:pt idx="73" formatCode="0.00">
                  <c:v>82.280749999999998</c:v>
                </c:pt>
                <c:pt idx="74" formatCode="0.00">
                  <c:v>82.90325000000017</c:v>
                </c:pt>
                <c:pt idx="75" formatCode="0.00">
                  <c:v>82.815500000000014</c:v>
                </c:pt>
                <c:pt idx="76" formatCode="0.00">
                  <c:v>82.482500000000016</c:v>
                </c:pt>
                <c:pt idx="77" formatCode="0.00">
                  <c:v>82.064127659574467</c:v>
                </c:pt>
                <c:pt idx="78" formatCode="0.00">
                  <c:v>81.716375000000014</c:v>
                </c:pt>
                <c:pt idx="79" formatCode="0.00">
                  <c:v>81.375499999999889</c:v>
                </c:pt>
                <c:pt idx="80" formatCode="0.00">
                  <c:v>81.702500000000001</c:v>
                </c:pt>
                <c:pt idx="81" formatCode="0.00">
                  <c:v>81.886624999999995</c:v>
                </c:pt>
                <c:pt idx="82" formatCode="0.00">
                  <c:v>81.874624999999995</c:v>
                </c:pt>
                <c:pt idx="83" formatCode="0.00">
                  <c:v>81.652999999999949</c:v>
                </c:pt>
                <c:pt idx="84" formatCode="0.00">
                  <c:v>81.213874999999987</c:v>
                </c:pt>
                <c:pt idx="85" formatCode="0.00">
                  <c:v>81.20412500000019</c:v>
                </c:pt>
                <c:pt idx="86" formatCode="0.00">
                  <c:v>81.166249999999977</c:v>
                </c:pt>
                <c:pt idx="87" formatCode="0.00">
                  <c:v>81.696500000000015</c:v>
                </c:pt>
                <c:pt idx="88" formatCode="0.00">
                  <c:v>81.401749999999993</c:v>
                </c:pt>
                <c:pt idx="89" formatCode="0.00">
                  <c:v>80.829021276595498</c:v>
                </c:pt>
                <c:pt idx="90" formatCode="0.00">
                  <c:v>80.73162500000025</c:v>
                </c:pt>
                <c:pt idx="91" formatCode="0.00">
                  <c:v>80.748500000000007</c:v>
                </c:pt>
                <c:pt idx="92" formatCode="0.00">
                  <c:v>80.806625000000025</c:v>
                </c:pt>
                <c:pt idx="93" formatCode="0.00">
                  <c:v>80.981749999999991</c:v>
                </c:pt>
                <c:pt idx="94" formatCode="0.00">
                  <c:v>81.708124999999995</c:v>
                </c:pt>
                <c:pt idx="95" formatCode="0.00">
                  <c:v>82.067000000000007</c:v>
                </c:pt>
                <c:pt idx="96" formatCode="0.00">
                  <c:v>81.877250000000004</c:v>
                </c:pt>
                <c:pt idx="97" formatCode="0.00">
                  <c:v>82.295374999999979</c:v>
                </c:pt>
                <c:pt idx="98" formatCode="0.00">
                  <c:v>82.272500000000008</c:v>
                </c:pt>
                <c:pt idx="99" formatCode="0.00">
                  <c:v>82.063249999999996</c:v>
                </c:pt>
                <c:pt idx="100" formatCode="0.00">
                  <c:v>82.494874999999993</c:v>
                </c:pt>
                <c:pt idx="101" formatCode="0.00">
                  <c:v>82.891625000000204</c:v>
                </c:pt>
                <c:pt idx="102" formatCode="0.00">
                  <c:v>82.924625000000205</c:v>
                </c:pt>
                <c:pt idx="103" formatCode="0.00">
                  <c:v>82.826000000000008</c:v>
                </c:pt>
                <c:pt idx="104" formatCode="0.00">
                  <c:v>82.526374999999959</c:v>
                </c:pt>
                <c:pt idx="105" formatCode="0.00">
                  <c:v>82.481375</c:v>
                </c:pt>
                <c:pt idx="106" formatCode="0.00">
                  <c:v>81.841250000000215</c:v>
                </c:pt>
                <c:pt idx="107" formatCode="0.00">
                  <c:v>81.489874999999998</c:v>
                </c:pt>
                <c:pt idx="108" formatCode="0.00">
                  <c:v>81.520250000000004</c:v>
                </c:pt>
                <c:pt idx="109" formatCode="0.00">
                  <c:v>81.514625000000308</c:v>
                </c:pt>
                <c:pt idx="110" formatCode="0.00">
                  <c:v>81.217625000000268</c:v>
                </c:pt>
                <c:pt idx="111" formatCode="0.00">
                  <c:v>81.228085106382679</c:v>
                </c:pt>
                <c:pt idx="112" formatCode="0.00">
                  <c:v>80.7301250000002</c:v>
                </c:pt>
                <c:pt idx="113">
                  <c:v>81.032749999999979</c:v>
                </c:pt>
                <c:pt idx="114">
                  <c:v>81.271999999999991</c:v>
                </c:pt>
                <c:pt idx="115">
                  <c:v>81.887374999999949</c:v>
                </c:pt>
                <c:pt idx="116">
                  <c:v>83.264749999999992</c:v>
                </c:pt>
              </c:numCache>
            </c:numRef>
          </c:yVal>
        </c:ser>
        <c:ser>
          <c:idx val="1"/>
          <c:order val="1"/>
          <c:spPr>
            <a:ln w="28575">
              <a:noFill/>
            </a:ln>
          </c:spPr>
          <c:marker>
            <c:symbol val="none"/>
          </c:marker>
          <c:trendline>
            <c:spPr>
              <a:ln w="25400" cap="flat" cmpd="sng" algn="ctr">
                <a:solidFill>
                  <a:schemeClr val="accent2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rendlineType val="movingAvg"/>
            <c:period val="2"/>
          </c:trendline>
          <c:xVal>
            <c:numRef>
              <c:f>Temp!$A$107:$A$259</c:f>
              <c:numCache>
                <c:formatCode>[$-409]d\-mmm;@</c:formatCode>
                <c:ptCount val="153"/>
                <c:pt idx="0">
                  <c:v>42125</c:v>
                </c:pt>
                <c:pt idx="1">
                  <c:v>42126</c:v>
                </c:pt>
                <c:pt idx="2">
                  <c:v>42127</c:v>
                </c:pt>
                <c:pt idx="3">
                  <c:v>42128</c:v>
                </c:pt>
                <c:pt idx="4">
                  <c:v>42129</c:v>
                </c:pt>
                <c:pt idx="5">
                  <c:v>42130</c:v>
                </c:pt>
                <c:pt idx="6">
                  <c:v>42131</c:v>
                </c:pt>
                <c:pt idx="7">
                  <c:v>42132</c:v>
                </c:pt>
                <c:pt idx="8">
                  <c:v>42133</c:v>
                </c:pt>
                <c:pt idx="9">
                  <c:v>42134</c:v>
                </c:pt>
                <c:pt idx="10">
                  <c:v>42135</c:v>
                </c:pt>
                <c:pt idx="11">
                  <c:v>42136</c:v>
                </c:pt>
                <c:pt idx="12">
                  <c:v>42137</c:v>
                </c:pt>
                <c:pt idx="13">
                  <c:v>42138</c:v>
                </c:pt>
                <c:pt idx="14">
                  <c:v>42139</c:v>
                </c:pt>
                <c:pt idx="15">
                  <c:v>42140</c:v>
                </c:pt>
                <c:pt idx="16">
                  <c:v>42141</c:v>
                </c:pt>
                <c:pt idx="17">
                  <c:v>42142</c:v>
                </c:pt>
                <c:pt idx="18">
                  <c:v>42143</c:v>
                </c:pt>
                <c:pt idx="19">
                  <c:v>42144</c:v>
                </c:pt>
                <c:pt idx="20">
                  <c:v>42145</c:v>
                </c:pt>
                <c:pt idx="21">
                  <c:v>42146</c:v>
                </c:pt>
                <c:pt idx="22">
                  <c:v>42147</c:v>
                </c:pt>
                <c:pt idx="23">
                  <c:v>42148</c:v>
                </c:pt>
                <c:pt idx="24">
                  <c:v>42149</c:v>
                </c:pt>
                <c:pt idx="25">
                  <c:v>42150</c:v>
                </c:pt>
                <c:pt idx="26">
                  <c:v>42151</c:v>
                </c:pt>
                <c:pt idx="27">
                  <c:v>42152</c:v>
                </c:pt>
                <c:pt idx="28">
                  <c:v>42153</c:v>
                </c:pt>
                <c:pt idx="29">
                  <c:v>42154</c:v>
                </c:pt>
                <c:pt idx="30">
                  <c:v>42155</c:v>
                </c:pt>
                <c:pt idx="31">
                  <c:v>42156</c:v>
                </c:pt>
                <c:pt idx="32">
                  <c:v>42157</c:v>
                </c:pt>
                <c:pt idx="33">
                  <c:v>42158</c:v>
                </c:pt>
                <c:pt idx="34">
                  <c:v>42159</c:v>
                </c:pt>
                <c:pt idx="35">
                  <c:v>42160</c:v>
                </c:pt>
                <c:pt idx="36">
                  <c:v>42161</c:v>
                </c:pt>
                <c:pt idx="37">
                  <c:v>42162</c:v>
                </c:pt>
                <c:pt idx="38">
                  <c:v>42163</c:v>
                </c:pt>
                <c:pt idx="39">
                  <c:v>42164</c:v>
                </c:pt>
                <c:pt idx="40">
                  <c:v>42165</c:v>
                </c:pt>
                <c:pt idx="41">
                  <c:v>42166</c:v>
                </c:pt>
                <c:pt idx="42">
                  <c:v>42167</c:v>
                </c:pt>
                <c:pt idx="43">
                  <c:v>42168</c:v>
                </c:pt>
                <c:pt idx="44">
                  <c:v>42169</c:v>
                </c:pt>
                <c:pt idx="45">
                  <c:v>42170</c:v>
                </c:pt>
                <c:pt idx="46">
                  <c:v>42171</c:v>
                </c:pt>
                <c:pt idx="47">
                  <c:v>42172</c:v>
                </c:pt>
                <c:pt idx="48">
                  <c:v>42173</c:v>
                </c:pt>
                <c:pt idx="49">
                  <c:v>42174</c:v>
                </c:pt>
                <c:pt idx="50">
                  <c:v>42175</c:v>
                </c:pt>
                <c:pt idx="51">
                  <c:v>42176</c:v>
                </c:pt>
                <c:pt idx="52">
                  <c:v>42177</c:v>
                </c:pt>
                <c:pt idx="53">
                  <c:v>42178</c:v>
                </c:pt>
                <c:pt idx="54">
                  <c:v>42179</c:v>
                </c:pt>
                <c:pt idx="55">
                  <c:v>42180</c:v>
                </c:pt>
                <c:pt idx="56">
                  <c:v>42181</c:v>
                </c:pt>
                <c:pt idx="57">
                  <c:v>42182</c:v>
                </c:pt>
                <c:pt idx="58">
                  <c:v>42183</c:v>
                </c:pt>
                <c:pt idx="59">
                  <c:v>42184</c:v>
                </c:pt>
                <c:pt idx="60">
                  <c:v>42185</c:v>
                </c:pt>
                <c:pt idx="61">
                  <c:v>42186</c:v>
                </c:pt>
                <c:pt idx="62">
                  <c:v>42187</c:v>
                </c:pt>
                <c:pt idx="63">
                  <c:v>42188</c:v>
                </c:pt>
                <c:pt idx="64">
                  <c:v>42189</c:v>
                </c:pt>
                <c:pt idx="65">
                  <c:v>42190</c:v>
                </c:pt>
                <c:pt idx="66">
                  <c:v>42191</c:v>
                </c:pt>
                <c:pt idx="67">
                  <c:v>42192</c:v>
                </c:pt>
                <c:pt idx="68">
                  <c:v>42193</c:v>
                </c:pt>
                <c:pt idx="69">
                  <c:v>42194</c:v>
                </c:pt>
                <c:pt idx="70">
                  <c:v>42195</c:v>
                </c:pt>
                <c:pt idx="71">
                  <c:v>42196</c:v>
                </c:pt>
                <c:pt idx="72">
                  <c:v>42197</c:v>
                </c:pt>
                <c:pt idx="73">
                  <c:v>42198</c:v>
                </c:pt>
                <c:pt idx="74">
                  <c:v>42199</c:v>
                </c:pt>
                <c:pt idx="75">
                  <c:v>42200</c:v>
                </c:pt>
                <c:pt idx="76">
                  <c:v>42201</c:v>
                </c:pt>
                <c:pt idx="77">
                  <c:v>42202</c:v>
                </c:pt>
                <c:pt idx="78">
                  <c:v>42203</c:v>
                </c:pt>
                <c:pt idx="79">
                  <c:v>42204</c:v>
                </c:pt>
                <c:pt idx="80">
                  <c:v>42205</c:v>
                </c:pt>
                <c:pt idx="81">
                  <c:v>42206</c:v>
                </c:pt>
                <c:pt idx="82">
                  <c:v>42207</c:v>
                </c:pt>
                <c:pt idx="83">
                  <c:v>42208</c:v>
                </c:pt>
                <c:pt idx="84">
                  <c:v>42209</c:v>
                </c:pt>
                <c:pt idx="85">
                  <c:v>42210</c:v>
                </c:pt>
                <c:pt idx="86">
                  <c:v>42211</c:v>
                </c:pt>
                <c:pt idx="87">
                  <c:v>42212</c:v>
                </c:pt>
                <c:pt idx="88">
                  <c:v>42213</c:v>
                </c:pt>
                <c:pt idx="89">
                  <c:v>42214</c:v>
                </c:pt>
                <c:pt idx="90">
                  <c:v>42215</c:v>
                </c:pt>
                <c:pt idx="91">
                  <c:v>42216</c:v>
                </c:pt>
                <c:pt idx="92">
                  <c:v>42217</c:v>
                </c:pt>
                <c:pt idx="93">
                  <c:v>42218</c:v>
                </c:pt>
                <c:pt idx="94">
                  <c:v>42219</c:v>
                </c:pt>
                <c:pt idx="95">
                  <c:v>42220</c:v>
                </c:pt>
                <c:pt idx="96">
                  <c:v>42221</c:v>
                </c:pt>
                <c:pt idx="97">
                  <c:v>42222</c:v>
                </c:pt>
                <c:pt idx="98">
                  <c:v>42223</c:v>
                </c:pt>
                <c:pt idx="99">
                  <c:v>42224</c:v>
                </c:pt>
                <c:pt idx="100">
                  <c:v>42225</c:v>
                </c:pt>
                <c:pt idx="101">
                  <c:v>42226</c:v>
                </c:pt>
                <c:pt idx="102">
                  <c:v>42227</c:v>
                </c:pt>
                <c:pt idx="103">
                  <c:v>42228</c:v>
                </c:pt>
                <c:pt idx="104">
                  <c:v>42229</c:v>
                </c:pt>
                <c:pt idx="105">
                  <c:v>42230</c:v>
                </c:pt>
                <c:pt idx="106">
                  <c:v>42231</c:v>
                </c:pt>
                <c:pt idx="107">
                  <c:v>42232</c:v>
                </c:pt>
                <c:pt idx="108">
                  <c:v>42233</c:v>
                </c:pt>
                <c:pt idx="109">
                  <c:v>42234</c:v>
                </c:pt>
                <c:pt idx="110">
                  <c:v>42235</c:v>
                </c:pt>
                <c:pt idx="111">
                  <c:v>42236</c:v>
                </c:pt>
                <c:pt idx="112">
                  <c:v>42237</c:v>
                </c:pt>
                <c:pt idx="113">
                  <c:v>42238</c:v>
                </c:pt>
                <c:pt idx="114">
                  <c:v>42239</c:v>
                </c:pt>
                <c:pt idx="115">
                  <c:v>42240</c:v>
                </c:pt>
                <c:pt idx="116">
                  <c:v>42241</c:v>
                </c:pt>
                <c:pt idx="117">
                  <c:v>42242</c:v>
                </c:pt>
                <c:pt idx="118">
                  <c:v>42243</c:v>
                </c:pt>
                <c:pt idx="119">
                  <c:v>42244</c:v>
                </c:pt>
                <c:pt idx="120">
                  <c:v>42245</c:v>
                </c:pt>
                <c:pt idx="121">
                  <c:v>42246</c:v>
                </c:pt>
                <c:pt idx="122">
                  <c:v>42247</c:v>
                </c:pt>
                <c:pt idx="123">
                  <c:v>42248</c:v>
                </c:pt>
                <c:pt idx="124">
                  <c:v>42249</c:v>
                </c:pt>
                <c:pt idx="125">
                  <c:v>42250</c:v>
                </c:pt>
                <c:pt idx="126">
                  <c:v>42251</c:v>
                </c:pt>
                <c:pt idx="127">
                  <c:v>42252</c:v>
                </c:pt>
                <c:pt idx="128">
                  <c:v>42253</c:v>
                </c:pt>
                <c:pt idx="129">
                  <c:v>42254</c:v>
                </c:pt>
                <c:pt idx="130">
                  <c:v>42255</c:v>
                </c:pt>
                <c:pt idx="131">
                  <c:v>42256</c:v>
                </c:pt>
                <c:pt idx="132">
                  <c:v>42257</c:v>
                </c:pt>
                <c:pt idx="133">
                  <c:v>42258</c:v>
                </c:pt>
                <c:pt idx="134">
                  <c:v>42259</c:v>
                </c:pt>
                <c:pt idx="135">
                  <c:v>42260</c:v>
                </c:pt>
                <c:pt idx="136">
                  <c:v>42261</c:v>
                </c:pt>
                <c:pt idx="137">
                  <c:v>42262</c:v>
                </c:pt>
                <c:pt idx="138">
                  <c:v>42263</c:v>
                </c:pt>
                <c:pt idx="139">
                  <c:v>42264</c:v>
                </c:pt>
                <c:pt idx="140">
                  <c:v>42265</c:v>
                </c:pt>
                <c:pt idx="141">
                  <c:v>42266</c:v>
                </c:pt>
                <c:pt idx="142">
                  <c:v>42267</c:v>
                </c:pt>
                <c:pt idx="143">
                  <c:v>42268</c:v>
                </c:pt>
                <c:pt idx="144">
                  <c:v>42269</c:v>
                </c:pt>
                <c:pt idx="145">
                  <c:v>42270</c:v>
                </c:pt>
                <c:pt idx="146">
                  <c:v>42271</c:v>
                </c:pt>
                <c:pt idx="147">
                  <c:v>42272</c:v>
                </c:pt>
                <c:pt idx="148">
                  <c:v>42273</c:v>
                </c:pt>
                <c:pt idx="149">
                  <c:v>42274</c:v>
                </c:pt>
                <c:pt idx="150">
                  <c:v>42275</c:v>
                </c:pt>
                <c:pt idx="151">
                  <c:v>42276</c:v>
                </c:pt>
                <c:pt idx="152">
                  <c:v>42277</c:v>
                </c:pt>
              </c:numCache>
            </c:numRef>
          </c:xVal>
          <c:yVal>
            <c:numRef>
              <c:f>Temp!$D$107:$D$259</c:f>
              <c:numCache>
                <c:formatCode>0</c:formatCode>
                <c:ptCount val="153"/>
                <c:pt idx="0">
                  <c:v>71</c:v>
                </c:pt>
                <c:pt idx="1">
                  <c:v>71</c:v>
                </c:pt>
                <c:pt idx="2">
                  <c:v>71</c:v>
                </c:pt>
                <c:pt idx="3">
                  <c:v>71</c:v>
                </c:pt>
                <c:pt idx="4">
                  <c:v>71</c:v>
                </c:pt>
                <c:pt idx="5">
                  <c:v>71</c:v>
                </c:pt>
                <c:pt idx="6">
                  <c:v>71</c:v>
                </c:pt>
                <c:pt idx="7">
                  <c:v>71</c:v>
                </c:pt>
                <c:pt idx="8">
                  <c:v>71</c:v>
                </c:pt>
                <c:pt idx="9">
                  <c:v>71</c:v>
                </c:pt>
                <c:pt idx="10">
                  <c:v>71</c:v>
                </c:pt>
                <c:pt idx="11">
                  <c:v>71</c:v>
                </c:pt>
                <c:pt idx="12">
                  <c:v>71</c:v>
                </c:pt>
                <c:pt idx="13">
                  <c:v>71</c:v>
                </c:pt>
                <c:pt idx="14">
                  <c:v>71</c:v>
                </c:pt>
                <c:pt idx="15">
                  <c:v>71</c:v>
                </c:pt>
                <c:pt idx="16">
                  <c:v>71</c:v>
                </c:pt>
                <c:pt idx="17">
                  <c:v>71</c:v>
                </c:pt>
                <c:pt idx="18">
                  <c:v>71</c:v>
                </c:pt>
                <c:pt idx="19">
                  <c:v>71</c:v>
                </c:pt>
                <c:pt idx="20">
                  <c:v>71</c:v>
                </c:pt>
                <c:pt idx="21">
                  <c:v>71</c:v>
                </c:pt>
                <c:pt idx="22">
                  <c:v>71</c:v>
                </c:pt>
                <c:pt idx="23">
                  <c:v>71</c:v>
                </c:pt>
                <c:pt idx="24">
                  <c:v>71</c:v>
                </c:pt>
                <c:pt idx="25">
                  <c:v>71</c:v>
                </c:pt>
                <c:pt idx="26">
                  <c:v>71</c:v>
                </c:pt>
                <c:pt idx="27">
                  <c:v>71</c:v>
                </c:pt>
                <c:pt idx="28">
                  <c:v>71</c:v>
                </c:pt>
                <c:pt idx="29">
                  <c:v>71</c:v>
                </c:pt>
                <c:pt idx="30">
                  <c:v>71</c:v>
                </c:pt>
                <c:pt idx="31">
                  <c:v>78</c:v>
                </c:pt>
                <c:pt idx="32">
                  <c:v>78</c:v>
                </c:pt>
                <c:pt idx="33">
                  <c:v>78</c:v>
                </c:pt>
                <c:pt idx="34">
                  <c:v>78</c:v>
                </c:pt>
                <c:pt idx="35">
                  <c:v>78</c:v>
                </c:pt>
                <c:pt idx="36">
                  <c:v>78</c:v>
                </c:pt>
                <c:pt idx="37">
                  <c:v>78</c:v>
                </c:pt>
                <c:pt idx="38">
                  <c:v>78</c:v>
                </c:pt>
                <c:pt idx="39">
                  <c:v>78</c:v>
                </c:pt>
                <c:pt idx="40">
                  <c:v>78</c:v>
                </c:pt>
                <c:pt idx="41">
                  <c:v>78</c:v>
                </c:pt>
                <c:pt idx="42">
                  <c:v>78</c:v>
                </c:pt>
                <c:pt idx="43">
                  <c:v>78</c:v>
                </c:pt>
                <c:pt idx="44">
                  <c:v>78</c:v>
                </c:pt>
                <c:pt idx="45">
                  <c:v>78</c:v>
                </c:pt>
                <c:pt idx="46">
                  <c:v>87</c:v>
                </c:pt>
                <c:pt idx="47">
                  <c:v>87</c:v>
                </c:pt>
                <c:pt idx="48">
                  <c:v>87</c:v>
                </c:pt>
                <c:pt idx="49">
                  <c:v>87</c:v>
                </c:pt>
                <c:pt idx="50">
                  <c:v>87</c:v>
                </c:pt>
                <c:pt idx="51">
                  <c:v>87</c:v>
                </c:pt>
                <c:pt idx="52">
                  <c:v>87</c:v>
                </c:pt>
                <c:pt idx="53">
                  <c:v>87</c:v>
                </c:pt>
                <c:pt idx="54">
                  <c:v>87</c:v>
                </c:pt>
                <c:pt idx="55">
                  <c:v>87</c:v>
                </c:pt>
                <c:pt idx="56">
                  <c:v>87</c:v>
                </c:pt>
                <c:pt idx="57">
                  <c:v>87</c:v>
                </c:pt>
                <c:pt idx="58">
                  <c:v>87</c:v>
                </c:pt>
                <c:pt idx="59">
                  <c:v>87</c:v>
                </c:pt>
                <c:pt idx="60">
                  <c:v>87</c:v>
                </c:pt>
                <c:pt idx="61">
                  <c:v>89</c:v>
                </c:pt>
                <c:pt idx="62">
                  <c:v>89</c:v>
                </c:pt>
                <c:pt idx="63">
                  <c:v>89</c:v>
                </c:pt>
                <c:pt idx="64">
                  <c:v>89</c:v>
                </c:pt>
                <c:pt idx="65">
                  <c:v>89</c:v>
                </c:pt>
                <c:pt idx="66">
                  <c:v>89</c:v>
                </c:pt>
                <c:pt idx="67">
                  <c:v>89</c:v>
                </c:pt>
                <c:pt idx="68">
                  <c:v>89</c:v>
                </c:pt>
                <c:pt idx="69">
                  <c:v>89</c:v>
                </c:pt>
                <c:pt idx="70">
                  <c:v>89</c:v>
                </c:pt>
                <c:pt idx="71">
                  <c:v>89</c:v>
                </c:pt>
                <c:pt idx="72">
                  <c:v>89</c:v>
                </c:pt>
                <c:pt idx="73">
                  <c:v>89</c:v>
                </c:pt>
                <c:pt idx="74">
                  <c:v>89</c:v>
                </c:pt>
                <c:pt idx="75">
                  <c:v>89</c:v>
                </c:pt>
                <c:pt idx="76">
                  <c:v>89</c:v>
                </c:pt>
                <c:pt idx="77">
                  <c:v>89</c:v>
                </c:pt>
                <c:pt idx="78">
                  <c:v>89</c:v>
                </c:pt>
                <c:pt idx="79">
                  <c:v>89</c:v>
                </c:pt>
                <c:pt idx="80">
                  <c:v>89</c:v>
                </c:pt>
                <c:pt idx="81">
                  <c:v>89</c:v>
                </c:pt>
                <c:pt idx="82">
                  <c:v>89</c:v>
                </c:pt>
                <c:pt idx="83">
                  <c:v>89</c:v>
                </c:pt>
                <c:pt idx="84">
                  <c:v>89</c:v>
                </c:pt>
                <c:pt idx="85">
                  <c:v>89</c:v>
                </c:pt>
                <c:pt idx="86">
                  <c:v>89</c:v>
                </c:pt>
                <c:pt idx="87">
                  <c:v>89</c:v>
                </c:pt>
                <c:pt idx="88">
                  <c:v>89</c:v>
                </c:pt>
                <c:pt idx="89">
                  <c:v>89</c:v>
                </c:pt>
                <c:pt idx="90">
                  <c:v>89</c:v>
                </c:pt>
                <c:pt idx="91">
                  <c:v>89</c:v>
                </c:pt>
                <c:pt idx="92">
                  <c:v>89</c:v>
                </c:pt>
                <c:pt idx="93">
                  <c:v>89</c:v>
                </c:pt>
                <c:pt idx="94">
                  <c:v>89</c:v>
                </c:pt>
                <c:pt idx="95">
                  <c:v>89</c:v>
                </c:pt>
                <c:pt idx="96">
                  <c:v>89</c:v>
                </c:pt>
                <c:pt idx="97">
                  <c:v>89</c:v>
                </c:pt>
                <c:pt idx="98">
                  <c:v>89</c:v>
                </c:pt>
                <c:pt idx="99">
                  <c:v>89</c:v>
                </c:pt>
                <c:pt idx="100">
                  <c:v>89</c:v>
                </c:pt>
                <c:pt idx="101">
                  <c:v>89</c:v>
                </c:pt>
                <c:pt idx="102">
                  <c:v>89</c:v>
                </c:pt>
                <c:pt idx="103">
                  <c:v>89</c:v>
                </c:pt>
                <c:pt idx="104">
                  <c:v>89</c:v>
                </c:pt>
                <c:pt idx="105">
                  <c:v>89</c:v>
                </c:pt>
                <c:pt idx="106">
                  <c:v>89</c:v>
                </c:pt>
                <c:pt idx="107">
                  <c:v>89</c:v>
                </c:pt>
                <c:pt idx="108">
                  <c:v>89</c:v>
                </c:pt>
                <c:pt idx="109">
                  <c:v>89</c:v>
                </c:pt>
                <c:pt idx="110">
                  <c:v>89</c:v>
                </c:pt>
                <c:pt idx="111">
                  <c:v>89</c:v>
                </c:pt>
                <c:pt idx="112">
                  <c:v>89</c:v>
                </c:pt>
                <c:pt idx="113">
                  <c:v>89</c:v>
                </c:pt>
                <c:pt idx="114">
                  <c:v>89</c:v>
                </c:pt>
                <c:pt idx="115">
                  <c:v>89</c:v>
                </c:pt>
                <c:pt idx="116">
                  <c:v>89</c:v>
                </c:pt>
                <c:pt idx="117">
                  <c:v>89</c:v>
                </c:pt>
                <c:pt idx="118">
                  <c:v>89</c:v>
                </c:pt>
                <c:pt idx="119">
                  <c:v>89</c:v>
                </c:pt>
                <c:pt idx="120">
                  <c:v>89</c:v>
                </c:pt>
                <c:pt idx="121">
                  <c:v>89</c:v>
                </c:pt>
                <c:pt idx="122">
                  <c:v>89</c:v>
                </c:pt>
                <c:pt idx="123">
                  <c:v>87</c:v>
                </c:pt>
                <c:pt idx="124">
                  <c:v>87</c:v>
                </c:pt>
                <c:pt idx="125">
                  <c:v>87</c:v>
                </c:pt>
                <c:pt idx="126">
                  <c:v>87</c:v>
                </c:pt>
                <c:pt idx="127">
                  <c:v>87</c:v>
                </c:pt>
                <c:pt idx="128">
                  <c:v>87</c:v>
                </c:pt>
                <c:pt idx="129">
                  <c:v>87</c:v>
                </c:pt>
                <c:pt idx="130">
                  <c:v>87</c:v>
                </c:pt>
                <c:pt idx="131">
                  <c:v>87</c:v>
                </c:pt>
                <c:pt idx="132">
                  <c:v>87</c:v>
                </c:pt>
                <c:pt idx="133">
                  <c:v>87</c:v>
                </c:pt>
                <c:pt idx="134">
                  <c:v>87</c:v>
                </c:pt>
                <c:pt idx="135">
                  <c:v>87</c:v>
                </c:pt>
                <c:pt idx="136">
                  <c:v>87</c:v>
                </c:pt>
                <c:pt idx="137">
                  <c:v>87</c:v>
                </c:pt>
                <c:pt idx="138">
                  <c:v>87</c:v>
                </c:pt>
                <c:pt idx="139">
                  <c:v>83</c:v>
                </c:pt>
                <c:pt idx="140">
                  <c:v>83</c:v>
                </c:pt>
                <c:pt idx="141">
                  <c:v>83</c:v>
                </c:pt>
                <c:pt idx="142">
                  <c:v>83</c:v>
                </c:pt>
                <c:pt idx="143">
                  <c:v>83</c:v>
                </c:pt>
                <c:pt idx="144">
                  <c:v>83</c:v>
                </c:pt>
                <c:pt idx="145">
                  <c:v>83</c:v>
                </c:pt>
                <c:pt idx="146">
                  <c:v>83</c:v>
                </c:pt>
                <c:pt idx="147">
                  <c:v>83</c:v>
                </c:pt>
                <c:pt idx="148">
                  <c:v>83</c:v>
                </c:pt>
                <c:pt idx="149">
                  <c:v>83</c:v>
                </c:pt>
                <c:pt idx="150">
                  <c:v>83</c:v>
                </c:pt>
                <c:pt idx="151">
                  <c:v>83</c:v>
                </c:pt>
                <c:pt idx="152">
                  <c:v>83</c:v>
                </c:pt>
              </c:numCache>
            </c:numRef>
          </c:yVal>
        </c:ser>
        <c:axId val="79924224"/>
        <c:axId val="79942400"/>
      </c:scatterChart>
      <c:valAx>
        <c:axId val="79924224"/>
        <c:scaling>
          <c:orientation val="minMax"/>
          <c:max val="42280"/>
          <c:min val="42125"/>
        </c:scaling>
        <c:axPos val="b"/>
        <c:numFmt formatCode="[$-409]d\-mmm;@" sourceLinked="1"/>
        <c:majorTickMark val="none"/>
        <c:tickLblPos val="nextTo"/>
        <c:txPr>
          <a:bodyPr rot="0"/>
          <a:lstStyle/>
          <a:p>
            <a:pPr>
              <a:defRPr/>
            </a:pPr>
            <a:endParaRPr lang="en-US"/>
          </a:p>
        </c:txPr>
        <c:crossAx val="79942400"/>
        <c:crosses val="autoZero"/>
        <c:crossBetween val="midCat"/>
        <c:majorUnit val="10"/>
      </c:valAx>
      <c:valAx>
        <c:axId val="79942400"/>
        <c:scaling>
          <c:orientation val="minMax"/>
          <c:max val="90"/>
          <c:min val="55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Temperature in F°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79924224"/>
        <c:crosses val="autoZero"/>
        <c:crossBetween val="midCat"/>
        <c:majorUnit val="5"/>
      </c:valAx>
    </c:plotArea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v>Avg DO</c:v>
          </c:tx>
          <c:marker>
            <c:symbol val="none"/>
          </c:marker>
          <c:cat>
            <c:numRef>
              <c:f>Sheet1!$I$38:$I$74</c:f>
              <c:numCache>
                <c:formatCode>m/d/yyyy</c:formatCode>
                <c:ptCount val="37"/>
                <c:pt idx="0">
                  <c:v>41836</c:v>
                </c:pt>
                <c:pt idx="1">
                  <c:v>41837</c:v>
                </c:pt>
                <c:pt idx="2">
                  <c:v>41838</c:v>
                </c:pt>
                <c:pt idx="3">
                  <c:v>41839</c:v>
                </c:pt>
                <c:pt idx="4">
                  <c:v>41840</c:v>
                </c:pt>
                <c:pt idx="5">
                  <c:v>41841</c:v>
                </c:pt>
                <c:pt idx="6">
                  <c:v>41842</c:v>
                </c:pt>
                <c:pt idx="7">
                  <c:v>41843</c:v>
                </c:pt>
                <c:pt idx="8">
                  <c:v>41844</c:v>
                </c:pt>
                <c:pt idx="9">
                  <c:v>41845</c:v>
                </c:pt>
                <c:pt idx="10">
                  <c:v>41846</c:v>
                </c:pt>
                <c:pt idx="11">
                  <c:v>41847</c:v>
                </c:pt>
                <c:pt idx="12">
                  <c:v>41848</c:v>
                </c:pt>
                <c:pt idx="13">
                  <c:v>41849</c:v>
                </c:pt>
                <c:pt idx="14">
                  <c:v>41850</c:v>
                </c:pt>
                <c:pt idx="15">
                  <c:v>41851</c:v>
                </c:pt>
                <c:pt idx="16">
                  <c:v>41852</c:v>
                </c:pt>
                <c:pt idx="17">
                  <c:v>41853</c:v>
                </c:pt>
                <c:pt idx="18">
                  <c:v>41854</c:v>
                </c:pt>
                <c:pt idx="19">
                  <c:v>41855</c:v>
                </c:pt>
                <c:pt idx="20">
                  <c:v>41856</c:v>
                </c:pt>
                <c:pt idx="21">
                  <c:v>41857</c:v>
                </c:pt>
                <c:pt idx="22">
                  <c:v>41858</c:v>
                </c:pt>
                <c:pt idx="23">
                  <c:v>41859</c:v>
                </c:pt>
                <c:pt idx="24">
                  <c:v>41860</c:v>
                </c:pt>
                <c:pt idx="25">
                  <c:v>41861</c:v>
                </c:pt>
                <c:pt idx="26">
                  <c:v>41862</c:v>
                </c:pt>
                <c:pt idx="27">
                  <c:v>41863</c:v>
                </c:pt>
                <c:pt idx="28">
                  <c:v>41864</c:v>
                </c:pt>
                <c:pt idx="29">
                  <c:v>41865</c:v>
                </c:pt>
                <c:pt idx="30">
                  <c:v>41866</c:v>
                </c:pt>
                <c:pt idx="31">
                  <c:v>41867</c:v>
                </c:pt>
                <c:pt idx="32">
                  <c:v>41868</c:v>
                </c:pt>
                <c:pt idx="33">
                  <c:v>41869</c:v>
                </c:pt>
                <c:pt idx="34">
                  <c:v>41870</c:v>
                </c:pt>
                <c:pt idx="35">
                  <c:v>41871</c:v>
                </c:pt>
                <c:pt idx="36">
                  <c:v>41872</c:v>
                </c:pt>
              </c:numCache>
            </c:numRef>
          </c:cat>
          <c:val>
            <c:numRef>
              <c:f>Sheet1!$L$38:$L$74</c:f>
              <c:numCache>
                <c:formatCode>General</c:formatCode>
                <c:ptCount val="37"/>
                <c:pt idx="0">
                  <c:v>7.3434482758620714</c:v>
                </c:pt>
                <c:pt idx="1">
                  <c:v>7.1077083333333384</c:v>
                </c:pt>
                <c:pt idx="2">
                  <c:v>7.4512500000000124</c:v>
                </c:pt>
                <c:pt idx="3">
                  <c:v>7.972708333333383</c:v>
                </c:pt>
                <c:pt idx="4">
                  <c:v>8.8037500000000026</c:v>
                </c:pt>
                <c:pt idx="5">
                  <c:v>10.049583333333334</c:v>
                </c:pt>
                <c:pt idx="6">
                  <c:v>12.184374999999996</c:v>
                </c:pt>
                <c:pt idx="7">
                  <c:v>12.327708333333332</c:v>
                </c:pt>
                <c:pt idx="8">
                  <c:v>9.7504166666667267</c:v>
                </c:pt>
                <c:pt idx="9">
                  <c:v>11.096875000000001</c:v>
                </c:pt>
                <c:pt idx="10">
                  <c:v>10.823750000000002</c:v>
                </c:pt>
                <c:pt idx="11">
                  <c:v>10.707708333333331</c:v>
                </c:pt>
                <c:pt idx="12">
                  <c:v>10.758124999999998</c:v>
                </c:pt>
                <c:pt idx="13">
                  <c:v>10.387708333333332</c:v>
                </c:pt>
                <c:pt idx="14">
                  <c:v>11.297659574468106</c:v>
                </c:pt>
                <c:pt idx="15">
                  <c:v>11.613958333333333</c:v>
                </c:pt>
                <c:pt idx="16">
                  <c:v>10.6975</c:v>
                </c:pt>
                <c:pt idx="17">
                  <c:v>9.9256250000000037</c:v>
                </c:pt>
                <c:pt idx="18">
                  <c:v>10.255833333333356</c:v>
                </c:pt>
                <c:pt idx="19">
                  <c:v>10.037708333333335</c:v>
                </c:pt>
                <c:pt idx="20">
                  <c:v>9.5320833333333308</c:v>
                </c:pt>
                <c:pt idx="21">
                  <c:v>11.236874999999998</c:v>
                </c:pt>
                <c:pt idx="22">
                  <c:v>11.118333333333331</c:v>
                </c:pt>
                <c:pt idx="23">
                  <c:v>8.9018750000000004</c:v>
                </c:pt>
                <c:pt idx="24">
                  <c:v>7.9368749999999997</c:v>
                </c:pt>
                <c:pt idx="25">
                  <c:v>8.1785416666666695</c:v>
                </c:pt>
                <c:pt idx="26">
                  <c:v>9.5741666666666667</c:v>
                </c:pt>
                <c:pt idx="27">
                  <c:v>11.261249999999999</c:v>
                </c:pt>
                <c:pt idx="28">
                  <c:v>13.75979166666667</c:v>
                </c:pt>
                <c:pt idx="29">
                  <c:v>15.610000000000001</c:v>
                </c:pt>
                <c:pt idx="30">
                  <c:v>14.972708333333356</c:v>
                </c:pt>
                <c:pt idx="31">
                  <c:v>11.764374999999999</c:v>
                </c:pt>
                <c:pt idx="32">
                  <c:v>8.6518749999999986</c:v>
                </c:pt>
                <c:pt idx="33">
                  <c:v>8.9429166666666706</c:v>
                </c:pt>
                <c:pt idx="34">
                  <c:v>9.212291666666669</c:v>
                </c:pt>
                <c:pt idx="35">
                  <c:v>10.770833333333334</c:v>
                </c:pt>
                <c:pt idx="36">
                  <c:v>10.125217391304346</c:v>
                </c:pt>
              </c:numCache>
            </c:numRef>
          </c:val>
        </c:ser>
        <c:marker val="1"/>
        <c:axId val="79989376"/>
        <c:axId val="79991168"/>
      </c:lineChart>
      <c:lineChart>
        <c:grouping val="standard"/>
        <c:ser>
          <c:idx val="1"/>
          <c:order val="1"/>
          <c:tx>
            <c:v>Avg Flow</c:v>
          </c:tx>
          <c:marker>
            <c:symbol val="none"/>
          </c:marker>
          <c:val>
            <c:numRef>
              <c:f>Sheet1!$M$38:$M$74</c:f>
              <c:numCache>
                <c:formatCode>General</c:formatCode>
                <c:ptCount val="37"/>
                <c:pt idx="0">
                  <c:v>13837.5</c:v>
                </c:pt>
                <c:pt idx="1">
                  <c:v>15132.291666666666</c:v>
                </c:pt>
                <c:pt idx="2">
                  <c:v>18560.416666666657</c:v>
                </c:pt>
                <c:pt idx="3">
                  <c:v>20605.208333333332</c:v>
                </c:pt>
                <c:pt idx="4">
                  <c:v>20104.166666666657</c:v>
                </c:pt>
                <c:pt idx="5">
                  <c:v>18736.458333333332</c:v>
                </c:pt>
                <c:pt idx="6">
                  <c:v>17071.875</c:v>
                </c:pt>
                <c:pt idx="7">
                  <c:v>14996.874999999924</c:v>
                </c:pt>
                <c:pt idx="8">
                  <c:v>13129.166666666661</c:v>
                </c:pt>
                <c:pt idx="9">
                  <c:v>11988.541666666666</c:v>
                </c:pt>
                <c:pt idx="10">
                  <c:v>11327.083333333327</c:v>
                </c:pt>
                <c:pt idx="11">
                  <c:v>10976.041666666666</c:v>
                </c:pt>
                <c:pt idx="12">
                  <c:v>10009.895833333225</c:v>
                </c:pt>
                <c:pt idx="13">
                  <c:v>9630.3125</c:v>
                </c:pt>
                <c:pt idx="14">
                  <c:v>10317.291666666666</c:v>
                </c:pt>
                <c:pt idx="15">
                  <c:v>10005.104166666666</c:v>
                </c:pt>
                <c:pt idx="16">
                  <c:v>9879.4791666665897</c:v>
                </c:pt>
                <c:pt idx="17">
                  <c:v>11150</c:v>
                </c:pt>
                <c:pt idx="18">
                  <c:v>11793.75</c:v>
                </c:pt>
                <c:pt idx="19">
                  <c:v>11331.25</c:v>
                </c:pt>
                <c:pt idx="20">
                  <c:v>10778.125</c:v>
                </c:pt>
                <c:pt idx="21">
                  <c:v>9865.9375</c:v>
                </c:pt>
                <c:pt idx="22">
                  <c:v>8986.770833333323</c:v>
                </c:pt>
                <c:pt idx="23">
                  <c:v>8426.25</c:v>
                </c:pt>
                <c:pt idx="24">
                  <c:v>8118.75</c:v>
                </c:pt>
                <c:pt idx="25">
                  <c:v>7985.2083333333285</c:v>
                </c:pt>
                <c:pt idx="26">
                  <c:v>8470.9375</c:v>
                </c:pt>
                <c:pt idx="27">
                  <c:v>8002.2916666667215</c:v>
                </c:pt>
                <c:pt idx="28">
                  <c:v>8167.395833333333</c:v>
                </c:pt>
                <c:pt idx="29">
                  <c:v>8224.6875</c:v>
                </c:pt>
                <c:pt idx="30">
                  <c:v>8188.645833333333</c:v>
                </c:pt>
                <c:pt idx="31">
                  <c:v>7902.5</c:v>
                </c:pt>
                <c:pt idx="32">
                  <c:v>8785</c:v>
                </c:pt>
                <c:pt idx="33">
                  <c:v>8255.4166666665897</c:v>
                </c:pt>
                <c:pt idx="34">
                  <c:v>8741.25</c:v>
                </c:pt>
                <c:pt idx="35">
                  <c:v>9546.8749999999036</c:v>
                </c:pt>
                <c:pt idx="36">
                  <c:v>10223.125</c:v>
                </c:pt>
              </c:numCache>
            </c:numRef>
          </c:val>
        </c:ser>
        <c:marker val="1"/>
        <c:axId val="79994240"/>
        <c:axId val="79992704"/>
      </c:lineChart>
      <c:dateAx>
        <c:axId val="79989376"/>
        <c:scaling>
          <c:orientation val="minMax"/>
        </c:scaling>
        <c:axPos val="b"/>
        <c:numFmt formatCode="m/d/yyyy" sourceLinked="1"/>
        <c:tickLblPos val="nextTo"/>
        <c:crossAx val="79991168"/>
        <c:crosses val="autoZero"/>
        <c:auto val="1"/>
        <c:lblOffset val="100"/>
      </c:dateAx>
      <c:valAx>
        <c:axId val="79991168"/>
        <c:scaling>
          <c:orientation val="minMax"/>
        </c:scaling>
        <c:axPos val="l"/>
        <c:majorGridlines/>
        <c:numFmt formatCode="General" sourceLinked="1"/>
        <c:tickLblPos val="nextTo"/>
        <c:crossAx val="79989376"/>
        <c:crosses val="autoZero"/>
        <c:crossBetween val="between"/>
      </c:valAx>
      <c:valAx>
        <c:axId val="79992704"/>
        <c:scaling>
          <c:orientation val="minMax"/>
        </c:scaling>
        <c:axPos val="r"/>
        <c:numFmt formatCode="General" sourceLinked="1"/>
        <c:tickLblPos val="nextTo"/>
        <c:crossAx val="79994240"/>
        <c:crosses val="max"/>
        <c:crossBetween val="between"/>
      </c:valAx>
      <c:catAx>
        <c:axId val="79994240"/>
        <c:scaling>
          <c:orientation val="minMax"/>
        </c:scaling>
        <c:delete val="1"/>
        <c:axPos val="b"/>
        <c:tickLblPos val="none"/>
        <c:crossAx val="79992704"/>
        <c:crosses val="autoZero"/>
        <c:auto val="1"/>
        <c:lblAlgn val="ctr"/>
        <c:lblOffset val="100"/>
      </c:catAx>
    </c:plotArea>
    <c:legend>
      <c:legendPos val="r"/>
      <c:layout/>
    </c:legend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lineChart>
        <c:grouping val="standard"/>
        <c:ser>
          <c:idx val="0"/>
          <c:order val="0"/>
          <c:tx>
            <c:v>Wabash</c:v>
          </c:tx>
          <c:cat>
            <c:numRef>
              <c:f>Sheet1!$C$11:$C$15</c:f>
              <c:numCache>
                <c:formatCode>mm/dd/yy;@</c:formatCode>
                <c:ptCount val="5"/>
                <c:pt idx="0">
                  <c:v>41822</c:v>
                </c:pt>
                <c:pt idx="1">
                  <c:v>41836</c:v>
                </c:pt>
                <c:pt idx="2">
                  <c:v>41850</c:v>
                </c:pt>
                <c:pt idx="3">
                  <c:v>41872</c:v>
                </c:pt>
                <c:pt idx="4">
                  <c:v>41885</c:v>
                </c:pt>
              </c:numCache>
            </c:numRef>
          </c:cat>
          <c:val>
            <c:numRef>
              <c:f>Sheet1!$A$11:$A$15</c:f>
              <c:numCache>
                <c:formatCode>General</c:formatCode>
                <c:ptCount val="5"/>
                <c:pt idx="0">
                  <c:v>2.13</c:v>
                </c:pt>
                <c:pt idx="1">
                  <c:v>3.65</c:v>
                </c:pt>
                <c:pt idx="2">
                  <c:v>4.38</c:v>
                </c:pt>
                <c:pt idx="3">
                  <c:v>5.53</c:v>
                </c:pt>
                <c:pt idx="4">
                  <c:v>2.04</c:v>
                </c:pt>
              </c:numCache>
            </c:numRef>
          </c:val>
        </c:ser>
        <c:ser>
          <c:idx val="1"/>
          <c:order val="1"/>
          <c:tx>
            <c:v>Smithland</c:v>
          </c:tx>
          <c:val>
            <c:numRef>
              <c:f>Sheet1!$A$6:$A$10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v>JT Myers</c:v>
          </c:tx>
          <c:val>
            <c:numRef>
              <c:f>Sheet1!$A$1:$A$5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marker val="1"/>
        <c:axId val="79840000"/>
        <c:axId val="79841536"/>
      </c:lineChart>
      <c:dateAx>
        <c:axId val="79840000"/>
        <c:scaling>
          <c:orientation val="minMax"/>
        </c:scaling>
        <c:axPos val="b"/>
        <c:numFmt formatCode="mm/dd/yy;@" sourceLinked="1"/>
        <c:majorTickMark val="none"/>
        <c:tickLblPos val="nextTo"/>
        <c:crossAx val="79841536"/>
        <c:crosses val="autoZero"/>
        <c:auto val="1"/>
        <c:lblOffset val="100"/>
        <c:majorUnit val="14"/>
        <c:majorTimeUnit val="days"/>
      </c:dateAx>
      <c:valAx>
        <c:axId val="7984153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mg/L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7984000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7441860465116393"/>
          <c:y val="0.10185185185185186"/>
          <c:w val="0.75193798449612403"/>
          <c:h val="0.89814814814814814"/>
        </c:manualLayout>
      </c:layout>
      <c:pieChart>
        <c:varyColors val="1"/>
        <c:ser>
          <c:idx val="0"/>
          <c:order val="0"/>
          <c:cat>
            <c:strRef>
              <c:f>Sheet1!$L$9:$L$12</c:f>
              <c:strCache>
                <c:ptCount val="4"/>
                <c:pt idx="0">
                  <c:v>Operational</c:v>
                </c:pt>
                <c:pt idx="1">
                  <c:v>Staffing</c:v>
                </c:pt>
                <c:pt idx="2">
                  <c:v>renovation</c:v>
                </c:pt>
                <c:pt idx="3">
                  <c:v>instrumentation</c:v>
                </c:pt>
              </c:strCache>
            </c:strRef>
          </c:cat>
          <c:val>
            <c:numRef>
              <c:f>Sheet1!$M$9:$M$12</c:f>
              <c:numCache>
                <c:formatCode>General</c:formatCode>
                <c:ptCount val="4"/>
                <c:pt idx="0">
                  <c:v>0.88600000000000001</c:v>
                </c:pt>
                <c:pt idx="1">
                  <c:v>6.2825788751714684E-2</c:v>
                </c:pt>
                <c:pt idx="2">
                  <c:v>3.4019204389574856E-2</c:v>
                </c:pt>
                <c:pt idx="3">
                  <c:v>1.7558299039780522E-2</c:v>
                </c:pt>
              </c:numCache>
            </c:numRef>
          </c:val>
        </c:ser>
        <c:firstSliceAng val="0"/>
      </c:pie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Evansville (ORM 791)</a:t>
            </a:r>
          </a:p>
        </c:rich>
      </c:tx>
      <c:layout>
        <c:manualLayout>
          <c:xMode val="edge"/>
          <c:yMode val="edge"/>
          <c:x val="0.37526410761154888"/>
          <c:y val="7.1428571428571425E-2"/>
        </c:manualLayout>
      </c:layout>
    </c:title>
    <c:plotArea>
      <c:layout>
        <c:manualLayout>
          <c:layoutTarget val="inner"/>
          <c:xMode val="edge"/>
          <c:yMode val="edge"/>
          <c:x val="0.11296726198439888"/>
          <c:y val="0.19480351414406533"/>
          <c:w val="0.85714198062890079"/>
          <c:h val="0.68921660834062359"/>
        </c:manualLayout>
      </c:layout>
      <c:barChart>
        <c:barDir val="col"/>
        <c:grouping val="clustered"/>
        <c:ser>
          <c:idx val="0"/>
          <c:order val="0"/>
          <c:tx>
            <c:strRef>
              <c:f>Sheet1!$R$1</c:f>
              <c:strCache>
                <c:ptCount val="1"/>
                <c:pt idx="0">
                  <c:v>Observed</c:v>
                </c:pt>
              </c:strCache>
            </c:strRef>
          </c:tx>
          <c:cat>
            <c:strRef>
              <c:f>Sheet1!$Q$2:$Q$6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Sheet1!$R$2:$R$6</c:f>
              <c:numCache>
                <c:formatCode>0.0</c:formatCode>
                <c:ptCount val="5"/>
                <c:pt idx="0">
                  <c:v>86.772727272726954</c:v>
                </c:pt>
                <c:pt idx="1">
                  <c:v>125.75416666666666</c:v>
                </c:pt>
                <c:pt idx="2">
                  <c:v>259.60000000000002</c:v>
                </c:pt>
                <c:pt idx="3">
                  <c:v>42.4</c:v>
                </c:pt>
                <c:pt idx="4" formatCode="0.00">
                  <c:v>24.965384615384586</c:v>
                </c:pt>
              </c:numCache>
            </c:numRef>
          </c:val>
        </c:ser>
        <c:ser>
          <c:idx val="1"/>
          <c:order val="1"/>
          <c:tx>
            <c:strRef>
              <c:f>Sheet1!$S$1</c:f>
              <c:strCache>
                <c:ptCount val="1"/>
                <c:pt idx="0">
                  <c:v>Long-Term</c:v>
                </c:pt>
              </c:strCache>
            </c:strRef>
          </c:tx>
          <c:cat>
            <c:strRef>
              <c:f>Sheet1!$Q$2:$Q$6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Sheet1!$S$2:$S$6</c:f>
              <c:numCache>
                <c:formatCode>General</c:formatCode>
                <c:ptCount val="5"/>
                <c:pt idx="0">
                  <c:v>180.4</c:v>
                </c:pt>
                <c:pt idx="1">
                  <c:v>118.8</c:v>
                </c:pt>
                <c:pt idx="2">
                  <c:v>74.400000000000006</c:v>
                </c:pt>
                <c:pt idx="3">
                  <c:v>61</c:v>
                </c:pt>
                <c:pt idx="4">
                  <c:v>54.1</c:v>
                </c:pt>
              </c:numCache>
            </c:numRef>
          </c:val>
        </c:ser>
        <c:axId val="78469376"/>
        <c:axId val="78479360"/>
      </c:barChart>
      <c:catAx>
        <c:axId val="7846937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78479360"/>
        <c:crosses val="autoZero"/>
        <c:auto val="1"/>
        <c:lblAlgn val="ctr"/>
        <c:lblOffset val="100"/>
      </c:catAx>
      <c:valAx>
        <c:axId val="78479360"/>
        <c:scaling>
          <c:orientation val="minMax"/>
          <c:max val="260"/>
          <c:min val="20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Average Monthly Flow (Kcfs)</a:t>
                </a:r>
              </a:p>
            </c:rich>
          </c:tx>
          <c:layout/>
        </c:title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78469376"/>
        <c:crosses val="autoZero"/>
        <c:crossBetween val="between"/>
        <c:majorUnit val="40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72227373922009763"/>
          <c:y val="0.22469265938531877"/>
          <c:w val="0.25932802592767557"/>
          <c:h val="0.10261956838728492"/>
        </c:manualLayout>
      </c:layout>
      <c:txPr>
        <a:bodyPr/>
        <a:lstStyle/>
        <a:p>
          <a:pPr>
            <a:defRPr sz="1100"/>
          </a:pPr>
          <a:endParaRPr lang="en-US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Pittsburgh (ORM 13)</a:t>
            </a:r>
          </a:p>
        </c:rich>
      </c:tx>
      <c:layout>
        <c:manualLayout>
          <c:xMode val="edge"/>
          <c:yMode val="edge"/>
          <c:x val="0.38333708286464346"/>
          <c:y val="8.5714285714285715E-2"/>
        </c:manualLayout>
      </c:layout>
    </c:title>
    <c:plotArea>
      <c:layout>
        <c:manualLayout>
          <c:layoutTarget val="inner"/>
          <c:xMode val="edge"/>
          <c:yMode val="edge"/>
          <c:x val="0.12398415905976355"/>
          <c:y val="0.19480351414406533"/>
          <c:w val="0.83915278842357233"/>
          <c:h val="0.68921660834062359"/>
        </c:manualLayout>
      </c:layout>
      <c:barChart>
        <c:barDir val="col"/>
        <c:grouping val="clustered"/>
        <c:ser>
          <c:idx val="0"/>
          <c:order val="0"/>
          <c:tx>
            <c:strRef>
              <c:f>Sheet1!$H$1</c:f>
              <c:strCache>
                <c:ptCount val="1"/>
                <c:pt idx="0">
                  <c:v>Observed</c:v>
                </c:pt>
              </c:strCache>
            </c:strRef>
          </c:tx>
          <c:cat>
            <c:strRef>
              <c:f>Sheet1!$G$2:$G$6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Sheet1!$H$2:$H$6</c:f>
              <c:numCache>
                <c:formatCode>0.0</c:formatCode>
                <c:ptCount val="5"/>
                <c:pt idx="0">
                  <c:v>19.454545454545453</c:v>
                </c:pt>
                <c:pt idx="1">
                  <c:v>50.341666666666384</c:v>
                </c:pt>
                <c:pt idx="2">
                  <c:v>42.4</c:v>
                </c:pt>
                <c:pt idx="3" formatCode="0.00">
                  <c:v>7.31</c:v>
                </c:pt>
                <c:pt idx="4" formatCode="0.00">
                  <c:v>6.5153846153846171</c:v>
                </c:pt>
              </c:numCache>
            </c:numRef>
          </c:val>
        </c:ser>
        <c:ser>
          <c:idx val="1"/>
          <c:order val="1"/>
          <c:tx>
            <c:strRef>
              <c:f>Sheet1!$I$1</c:f>
              <c:strCache>
                <c:ptCount val="1"/>
                <c:pt idx="0">
                  <c:v>Long-Term</c:v>
                </c:pt>
              </c:strCache>
            </c:strRef>
          </c:tx>
          <c:cat>
            <c:strRef>
              <c:f>Sheet1!$G$2:$G$6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Sheet1!$I$2:$I$6</c:f>
              <c:numCache>
                <c:formatCode>General</c:formatCode>
                <c:ptCount val="5"/>
                <c:pt idx="0">
                  <c:v>37.9</c:v>
                </c:pt>
                <c:pt idx="1">
                  <c:v>25.6</c:v>
                </c:pt>
                <c:pt idx="2">
                  <c:v>17.8</c:v>
                </c:pt>
                <c:pt idx="3">
                  <c:v>14.5</c:v>
                </c:pt>
                <c:pt idx="4">
                  <c:v>13.8</c:v>
                </c:pt>
              </c:numCache>
            </c:numRef>
          </c:val>
        </c:ser>
        <c:axId val="78590720"/>
        <c:axId val="78592256"/>
      </c:barChart>
      <c:catAx>
        <c:axId val="785907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78592256"/>
        <c:crosses val="autoZero"/>
        <c:auto val="1"/>
        <c:lblAlgn val="ctr"/>
        <c:lblOffset val="100"/>
      </c:catAx>
      <c:valAx>
        <c:axId val="78592256"/>
        <c:scaling>
          <c:orientation val="minMax"/>
          <c:max val="60"/>
          <c:min val="5"/>
        </c:scaling>
        <c:axPos val="l"/>
        <c:majorGridlines/>
        <c:title>
          <c:tx>
            <c:rich>
              <a:bodyPr/>
              <a:lstStyle/>
              <a:p>
                <a:pPr>
                  <a:defRPr sz="1100"/>
                </a:pPr>
                <a:r>
                  <a:rPr lang="en-US" sz="1100"/>
                  <a:t>Average Monthly Flow (Kcfs)</a:t>
                </a:r>
              </a:p>
            </c:rich>
          </c:tx>
          <c:layout>
            <c:manualLayout>
              <c:xMode val="edge"/>
              <c:yMode val="edge"/>
              <c:x val="5.4152556151719974E-2"/>
              <c:y val="0.23935553663900119"/>
            </c:manualLayout>
          </c:layout>
        </c:title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78590720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70320070610642693"/>
          <c:y val="0.16003121231467687"/>
          <c:w val="0.29563492885757708"/>
          <c:h val="0.13878059161523729"/>
        </c:manualLayout>
      </c:layout>
      <c:txPr>
        <a:bodyPr/>
        <a:lstStyle/>
        <a:p>
          <a:pPr>
            <a:defRPr sz="1100"/>
          </a:pPr>
          <a:endParaRPr lang="en-US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2015 E.coli Monthly Geometric Mean</a:t>
            </a:r>
          </a:p>
        </c:rich>
      </c:tx>
      <c:layout/>
    </c:title>
    <c:plotArea>
      <c:layout/>
      <c:barChart>
        <c:barDir val="col"/>
        <c:grouping val="clustered"/>
        <c:ser>
          <c:idx val="5"/>
          <c:order val="0"/>
          <c:tx>
            <c:strRef>
              <c:f>'Geo Chart'!$B$1</c:f>
              <c:strCache>
                <c:ptCount val="1"/>
                <c:pt idx="0">
                  <c:v>April</c:v>
                </c:pt>
              </c:strCache>
            </c:strRef>
          </c:tx>
          <c:val>
            <c:numRef>
              <c:f>'Geo Chart'!$B$2:$B$7</c:f>
              <c:numCache>
                <c:formatCode>0</c:formatCode>
                <c:ptCount val="6"/>
                <c:pt idx="0">
                  <c:v>85.264006395168167</c:v>
                </c:pt>
                <c:pt idx="1">
                  <c:v>191.85271066175429</c:v>
                </c:pt>
                <c:pt idx="2">
                  <c:v>36.190743471740795</c:v>
                </c:pt>
                <c:pt idx="3">
                  <c:v>243.77205196167782</c:v>
                </c:pt>
                <c:pt idx="4">
                  <c:v>258.45000925396465</c:v>
                </c:pt>
                <c:pt idx="5">
                  <c:v>302.09325080623029</c:v>
                </c:pt>
              </c:numCache>
            </c:numRef>
          </c:val>
        </c:ser>
        <c:ser>
          <c:idx val="0"/>
          <c:order val="1"/>
          <c:tx>
            <c:strRef>
              <c:f>'Geo Chart'!$C$1</c:f>
              <c:strCache>
                <c:ptCount val="1"/>
                <c:pt idx="0">
                  <c:v>May</c:v>
                </c:pt>
              </c:strCache>
            </c:strRef>
          </c:tx>
          <c:cat>
            <c:strRef>
              <c:f>'Geo Chart'!$A$2:$A$7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Chart'!$C$2:$C$7</c:f>
              <c:numCache>
                <c:formatCode>0</c:formatCode>
                <c:ptCount val="6"/>
                <c:pt idx="0">
                  <c:v>248.90911807688317</c:v>
                </c:pt>
                <c:pt idx="1">
                  <c:v>32.443030484029215</c:v>
                </c:pt>
                <c:pt idx="2">
                  <c:v>72.974130542158818</c:v>
                </c:pt>
                <c:pt idx="3">
                  <c:v>14.348856103585151</c:v>
                </c:pt>
                <c:pt idx="4">
                  <c:v>35.701350128408563</c:v>
                </c:pt>
                <c:pt idx="5">
                  <c:v>206.79685590847163</c:v>
                </c:pt>
              </c:numCache>
            </c:numRef>
          </c:val>
        </c:ser>
        <c:ser>
          <c:idx val="1"/>
          <c:order val="2"/>
          <c:tx>
            <c:strRef>
              <c:f>'Geo Chart'!$D$1</c:f>
              <c:strCache>
                <c:ptCount val="1"/>
                <c:pt idx="0">
                  <c:v>June</c:v>
                </c:pt>
              </c:strCache>
            </c:strRef>
          </c:tx>
          <c:cat>
            <c:strRef>
              <c:f>'Geo Chart'!$A$2:$A$7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Chart'!$D$2:$D$7</c:f>
              <c:numCache>
                <c:formatCode>0</c:formatCode>
                <c:ptCount val="6"/>
                <c:pt idx="0">
                  <c:v>556.11497151777132</c:v>
                </c:pt>
                <c:pt idx="1">
                  <c:v>693.39970524247803</c:v>
                </c:pt>
                <c:pt idx="2">
                  <c:v>35.045004115635145</c:v>
                </c:pt>
                <c:pt idx="3">
                  <c:v>429.75753947939393</c:v>
                </c:pt>
                <c:pt idx="4">
                  <c:v>84.172465106356384</c:v>
                </c:pt>
                <c:pt idx="5">
                  <c:v>98.730086176701917</c:v>
                </c:pt>
              </c:numCache>
            </c:numRef>
          </c:val>
        </c:ser>
        <c:ser>
          <c:idx val="2"/>
          <c:order val="3"/>
          <c:tx>
            <c:strRef>
              <c:f>'Geo Chart'!$E$1</c:f>
              <c:strCache>
                <c:ptCount val="1"/>
                <c:pt idx="0">
                  <c:v>July</c:v>
                </c:pt>
              </c:strCache>
            </c:strRef>
          </c:tx>
          <c:cat>
            <c:strRef>
              <c:f>'Geo Chart'!$A$2:$A$7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Chart'!$E$2:$E$7</c:f>
              <c:numCache>
                <c:formatCode>0</c:formatCode>
                <c:ptCount val="6"/>
                <c:pt idx="0">
                  <c:v>183.33955053867192</c:v>
                </c:pt>
                <c:pt idx="1">
                  <c:v>58.274535143378095</c:v>
                </c:pt>
                <c:pt idx="2">
                  <c:v>59.93157745637712</c:v>
                </c:pt>
                <c:pt idx="3">
                  <c:v>227.36332658484258</c:v>
                </c:pt>
                <c:pt idx="4">
                  <c:v>198.23938797613042</c:v>
                </c:pt>
                <c:pt idx="5">
                  <c:v>337.12336700647825</c:v>
                </c:pt>
              </c:numCache>
            </c:numRef>
          </c:val>
        </c:ser>
        <c:ser>
          <c:idx val="3"/>
          <c:order val="4"/>
          <c:tx>
            <c:strRef>
              <c:f>'Geo Chart'!$F$1</c:f>
              <c:strCache>
                <c:ptCount val="1"/>
                <c:pt idx="0">
                  <c:v>August</c:v>
                </c:pt>
              </c:strCache>
            </c:strRef>
          </c:tx>
          <c:cat>
            <c:strRef>
              <c:f>'Geo Chart'!$A$2:$A$7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Chart'!$F$2:$F$7</c:f>
              <c:numCache>
                <c:formatCode>0</c:formatCode>
                <c:ptCount val="6"/>
                <c:pt idx="0">
                  <c:v>146.84938593287723</c:v>
                </c:pt>
                <c:pt idx="1">
                  <c:v>62.97428552356849</c:v>
                </c:pt>
                <c:pt idx="2">
                  <c:v>76.738426840903315</c:v>
                </c:pt>
                <c:pt idx="3">
                  <c:v>214.36428424388416</c:v>
                </c:pt>
                <c:pt idx="4">
                  <c:v>219.71210866122351</c:v>
                </c:pt>
                <c:pt idx="5">
                  <c:v>57.540831545296591</c:v>
                </c:pt>
              </c:numCache>
            </c:numRef>
          </c:val>
        </c:ser>
        <c:ser>
          <c:idx val="4"/>
          <c:order val="5"/>
          <c:tx>
            <c:strRef>
              <c:f>'Geo Chart'!$G$1</c:f>
              <c:strCache>
                <c:ptCount val="1"/>
                <c:pt idx="0">
                  <c:v>September</c:v>
                </c:pt>
              </c:strCache>
            </c:strRef>
          </c:tx>
          <c:cat>
            <c:strRef>
              <c:f>'Geo Chart'!$A$2:$A$7</c:f>
              <c:strCache>
                <c:ptCount val="6"/>
                <c:pt idx="0">
                  <c:v>Pittsburgh-4.3</c:v>
                </c:pt>
                <c:pt idx="1">
                  <c:v>Wheeling-92.8</c:v>
                </c:pt>
                <c:pt idx="2">
                  <c:v>Huntington-314.8</c:v>
                </c:pt>
                <c:pt idx="3">
                  <c:v>Cincinnati-477.5</c:v>
                </c:pt>
                <c:pt idx="4">
                  <c:v>Louisville-619.3</c:v>
                </c:pt>
                <c:pt idx="5">
                  <c:v>Evansville-793.7</c:v>
                </c:pt>
              </c:strCache>
            </c:strRef>
          </c:cat>
          <c:val>
            <c:numRef>
              <c:f>'Geo Chart'!$G$2:$G$7</c:f>
              <c:numCache>
                <c:formatCode>0</c:formatCode>
                <c:ptCount val="6"/>
                <c:pt idx="0">
                  <c:v>101</c:v>
                </c:pt>
                <c:pt idx="1">
                  <c:v>20</c:v>
                </c:pt>
                <c:pt idx="2">
                  <c:v>7</c:v>
                </c:pt>
                <c:pt idx="3">
                  <c:v>7</c:v>
                </c:pt>
                <c:pt idx="4">
                  <c:v>25</c:v>
                </c:pt>
                <c:pt idx="5">
                  <c:v>115</c:v>
                </c:pt>
              </c:numCache>
            </c:numRef>
          </c:val>
        </c:ser>
        <c:axId val="78644736"/>
        <c:axId val="78646656"/>
      </c:barChart>
      <c:catAx>
        <c:axId val="7864473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Site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78646656"/>
        <c:crosses val="autoZero"/>
        <c:auto val="1"/>
        <c:lblAlgn val="ctr"/>
        <c:lblOffset val="100"/>
      </c:catAx>
      <c:valAx>
        <c:axId val="78646656"/>
        <c:scaling>
          <c:orientation val="minMax"/>
          <c:max val="500"/>
        </c:scaling>
        <c:axPos val="l"/>
        <c:maj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CFU/100mL</a:t>
                </a:r>
              </a:p>
            </c:rich>
          </c:tx>
          <c:layout/>
        </c:title>
        <c:numFmt formatCode="0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78644736"/>
        <c:crosses val="autoZero"/>
        <c:crossBetween val="between"/>
        <c:majorUnit val="100"/>
      </c:valAx>
    </c:plotArea>
    <c:legend>
      <c:legendPos val="r"/>
      <c:layout>
        <c:manualLayout>
          <c:xMode val="edge"/>
          <c:yMode val="edge"/>
          <c:x val="0.88373690076352951"/>
          <c:y val="0.32038112532156215"/>
          <c:w val="0.10598032427446048"/>
          <c:h val="0.29820405650088966"/>
        </c:manualLayout>
      </c:layout>
      <c:txPr>
        <a:bodyPr/>
        <a:lstStyle/>
        <a:p>
          <a:pPr>
            <a:defRPr sz="1100"/>
          </a:pPr>
          <a:endParaRPr lang="en-US"/>
        </a:p>
      </c:txPr>
    </c:legend>
    <c:plotVisOnly val="1"/>
  </c:chart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Montgomery</a:t>
            </a:r>
            <a:r>
              <a:rPr lang="en-US" sz="1200" baseline="0"/>
              <a:t> (RMI 31.7) Dissolved Oxygen</a:t>
            </a:r>
            <a:endParaRPr lang="en-US" sz="1200"/>
          </a:p>
        </c:rich>
      </c:tx>
      <c:layout>
        <c:manualLayout>
          <c:xMode val="edge"/>
          <c:yMode val="edge"/>
          <c:x val="0.34987849956255695"/>
          <c:y val="9.6774193548387247E-2"/>
        </c:manualLayout>
      </c:layout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xVal>
            <c:numRef>
              <c:f>DO!$A$2:$A$99</c:f>
              <c:numCache>
                <c:formatCode>d\-mmm</c:formatCode>
                <c:ptCount val="98"/>
                <c:pt idx="0">
                  <c:v>42125</c:v>
                </c:pt>
                <c:pt idx="1">
                  <c:v>42129</c:v>
                </c:pt>
                <c:pt idx="2">
                  <c:v>42131</c:v>
                </c:pt>
                <c:pt idx="3">
                  <c:v>42135</c:v>
                </c:pt>
                <c:pt idx="4">
                  <c:v>42136</c:v>
                </c:pt>
                <c:pt idx="5">
                  <c:v>42137</c:v>
                </c:pt>
                <c:pt idx="6">
                  <c:v>42138</c:v>
                </c:pt>
                <c:pt idx="7">
                  <c:v>42139</c:v>
                </c:pt>
                <c:pt idx="8">
                  <c:v>42142</c:v>
                </c:pt>
                <c:pt idx="9">
                  <c:v>42143</c:v>
                </c:pt>
                <c:pt idx="10">
                  <c:v>42144</c:v>
                </c:pt>
                <c:pt idx="11">
                  <c:v>42145</c:v>
                </c:pt>
                <c:pt idx="12">
                  <c:v>42146</c:v>
                </c:pt>
                <c:pt idx="13">
                  <c:v>42150</c:v>
                </c:pt>
                <c:pt idx="14">
                  <c:v>42151</c:v>
                </c:pt>
                <c:pt idx="15">
                  <c:v>42152</c:v>
                </c:pt>
                <c:pt idx="16">
                  <c:v>42153</c:v>
                </c:pt>
                <c:pt idx="17">
                  <c:v>42156</c:v>
                </c:pt>
                <c:pt idx="18">
                  <c:v>42157</c:v>
                </c:pt>
                <c:pt idx="19">
                  <c:v>42158</c:v>
                </c:pt>
                <c:pt idx="20">
                  <c:v>42159</c:v>
                </c:pt>
                <c:pt idx="21">
                  <c:v>42160</c:v>
                </c:pt>
                <c:pt idx="22">
                  <c:v>42163</c:v>
                </c:pt>
                <c:pt idx="23">
                  <c:v>42164</c:v>
                </c:pt>
                <c:pt idx="24">
                  <c:v>42165</c:v>
                </c:pt>
                <c:pt idx="25">
                  <c:v>42166</c:v>
                </c:pt>
                <c:pt idx="26">
                  <c:v>42167</c:v>
                </c:pt>
                <c:pt idx="27">
                  <c:v>42170</c:v>
                </c:pt>
                <c:pt idx="28">
                  <c:v>42171</c:v>
                </c:pt>
                <c:pt idx="29">
                  <c:v>42172</c:v>
                </c:pt>
                <c:pt idx="30">
                  <c:v>42173</c:v>
                </c:pt>
                <c:pt idx="31">
                  <c:v>42174</c:v>
                </c:pt>
                <c:pt idx="32">
                  <c:v>42177</c:v>
                </c:pt>
                <c:pt idx="33">
                  <c:v>42178</c:v>
                </c:pt>
                <c:pt idx="34">
                  <c:v>42179</c:v>
                </c:pt>
                <c:pt idx="35">
                  <c:v>42180</c:v>
                </c:pt>
                <c:pt idx="36">
                  <c:v>42181</c:v>
                </c:pt>
                <c:pt idx="37">
                  <c:v>42184</c:v>
                </c:pt>
                <c:pt idx="38">
                  <c:v>42185</c:v>
                </c:pt>
                <c:pt idx="39">
                  <c:v>42186</c:v>
                </c:pt>
                <c:pt idx="40">
                  <c:v>42187</c:v>
                </c:pt>
                <c:pt idx="41">
                  <c:v>42191</c:v>
                </c:pt>
                <c:pt idx="42">
                  <c:v>42193</c:v>
                </c:pt>
                <c:pt idx="43">
                  <c:v>42194</c:v>
                </c:pt>
                <c:pt idx="44">
                  <c:v>42195</c:v>
                </c:pt>
                <c:pt idx="45">
                  <c:v>42198</c:v>
                </c:pt>
                <c:pt idx="46">
                  <c:v>42200</c:v>
                </c:pt>
                <c:pt idx="47">
                  <c:v>42201</c:v>
                </c:pt>
                <c:pt idx="48">
                  <c:v>42202</c:v>
                </c:pt>
                <c:pt idx="49">
                  <c:v>42205</c:v>
                </c:pt>
                <c:pt idx="50">
                  <c:v>42206</c:v>
                </c:pt>
                <c:pt idx="51">
                  <c:v>42207</c:v>
                </c:pt>
                <c:pt idx="52">
                  <c:v>42208</c:v>
                </c:pt>
                <c:pt idx="53">
                  <c:v>42209</c:v>
                </c:pt>
                <c:pt idx="54">
                  <c:v>42212</c:v>
                </c:pt>
                <c:pt idx="55">
                  <c:v>42213</c:v>
                </c:pt>
                <c:pt idx="56">
                  <c:v>42214</c:v>
                </c:pt>
                <c:pt idx="57">
                  <c:v>42215</c:v>
                </c:pt>
                <c:pt idx="58">
                  <c:v>42216</c:v>
                </c:pt>
                <c:pt idx="59">
                  <c:v>42219</c:v>
                </c:pt>
                <c:pt idx="60">
                  <c:v>42220</c:v>
                </c:pt>
                <c:pt idx="61">
                  <c:v>42221</c:v>
                </c:pt>
                <c:pt idx="62">
                  <c:v>42222</c:v>
                </c:pt>
                <c:pt idx="63">
                  <c:v>42223</c:v>
                </c:pt>
                <c:pt idx="64">
                  <c:v>42226</c:v>
                </c:pt>
                <c:pt idx="65">
                  <c:v>42227</c:v>
                </c:pt>
                <c:pt idx="66">
                  <c:v>42233</c:v>
                </c:pt>
                <c:pt idx="67">
                  <c:v>42234</c:v>
                </c:pt>
                <c:pt idx="68">
                  <c:v>42235</c:v>
                </c:pt>
                <c:pt idx="69">
                  <c:v>42236</c:v>
                </c:pt>
                <c:pt idx="70">
                  <c:v>42237</c:v>
                </c:pt>
                <c:pt idx="71">
                  <c:v>42240</c:v>
                </c:pt>
                <c:pt idx="72">
                  <c:v>42241</c:v>
                </c:pt>
                <c:pt idx="73">
                  <c:v>42242</c:v>
                </c:pt>
                <c:pt idx="74">
                  <c:v>42243</c:v>
                </c:pt>
                <c:pt idx="75">
                  <c:v>42244</c:v>
                </c:pt>
                <c:pt idx="76">
                  <c:v>42247</c:v>
                </c:pt>
                <c:pt idx="77">
                  <c:v>42248</c:v>
                </c:pt>
                <c:pt idx="78">
                  <c:v>42249</c:v>
                </c:pt>
                <c:pt idx="79">
                  <c:v>42250</c:v>
                </c:pt>
                <c:pt idx="80">
                  <c:v>42251</c:v>
                </c:pt>
                <c:pt idx="81">
                  <c:v>42255</c:v>
                </c:pt>
                <c:pt idx="82">
                  <c:v>42256</c:v>
                </c:pt>
                <c:pt idx="83">
                  <c:v>42257</c:v>
                </c:pt>
                <c:pt idx="84">
                  <c:v>42258</c:v>
                </c:pt>
                <c:pt idx="85">
                  <c:v>42261</c:v>
                </c:pt>
                <c:pt idx="86">
                  <c:v>42262</c:v>
                </c:pt>
                <c:pt idx="87">
                  <c:v>42263</c:v>
                </c:pt>
                <c:pt idx="88">
                  <c:v>42264</c:v>
                </c:pt>
                <c:pt idx="89">
                  <c:v>42265</c:v>
                </c:pt>
                <c:pt idx="90">
                  <c:v>42268</c:v>
                </c:pt>
                <c:pt idx="91">
                  <c:v>42269</c:v>
                </c:pt>
                <c:pt idx="92">
                  <c:v>42270</c:v>
                </c:pt>
                <c:pt idx="93">
                  <c:v>42271</c:v>
                </c:pt>
                <c:pt idx="94">
                  <c:v>42272</c:v>
                </c:pt>
                <c:pt idx="95">
                  <c:v>42275</c:v>
                </c:pt>
                <c:pt idx="96">
                  <c:v>42276</c:v>
                </c:pt>
                <c:pt idx="97">
                  <c:v>42277</c:v>
                </c:pt>
              </c:numCache>
            </c:numRef>
          </c:xVal>
          <c:yVal>
            <c:numRef>
              <c:f>DO!$B$2:$B$99</c:f>
              <c:numCache>
                <c:formatCode>General</c:formatCode>
                <c:ptCount val="98"/>
                <c:pt idx="0">
                  <c:v>12</c:v>
                </c:pt>
                <c:pt idx="1">
                  <c:v>11.6</c:v>
                </c:pt>
                <c:pt idx="2">
                  <c:v>11.3</c:v>
                </c:pt>
                <c:pt idx="3">
                  <c:v>10.9</c:v>
                </c:pt>
                <c:pt idx="4">
                  <c:v>10.8</c:v>
                </c:pt>
                <c:pt idx="5">
                  <c:v>10.3</c:v>
                </c:pt>
                <c:pt idx="6">
                  <c:v>9.7000000000000011</c:v>
                </c:pt>
                <c:pt idx="7">
                  <c:v>9.5</c:v>
                </c:pt>
                <c:pt idx="8">
                  <c:v>10</c:v>
                </c:pt>
                <c:pt idx="9">
                  <c:v>9.9</c:v>
                </c:pt>
                <c:pt idx="10">
                  <c:v>9.8000000000000007</c:v>
                </c:pt>
                <c:pt idx="11">
                  <c:v>9.4</c:v>
                </c:pt>
                <c:pt idx="12">
                  <c:v>9.3000000000000007</c:v>
                </c:pt>
                <c:pt idx="13">
                  <c:v>10.5</c:v>
                </c:pt>
                <c:pt idx="14">
                  <c:v>10.4</c:v>
                </c:pt>
                <c:pt idx="15">
                  <c:v>10.200000000000001</c:v>
                </c:pt>
                <c:pt idx="16">
                  <c:v>10.4</c:v>
                </c:pt>
                <c:pt idx="17">
                  <c:v>10.4</c:v>
                </c:pt>
                <c:pt idx="18">
                  <c:v>8.8000000000000007</c:v>
                </c:pt>
                <c:pt idx="19">
                  <c:v>8.7000000000000011</c:v>
                </c:pt>
                <c:pt idx="20">
                  <c:v>9</c:v>
                </c:pt>
                <c:pt idx="21">
                  <c:v>9</c:v>
                </c:pt>
                <c:pt idx="22">
                  <c:v>9.1</c:v>
                </c:pt>
                <c:pt idx="23">
                  <c:v>9</c:v>
                </c:pt>
                <c:pt idx="24">
                  <c:v>9.1</c:v>
                </c:pt>
                <c:pt idx="25">
                  <c:v>9.2000000000000011</c:v>
                </c:pt>
                <c:pt idx="26">
                  <c:v>9.2000000000000011</c:v>
                </c:pt>
                <c:pt idx="27">
                  <c:v>8.6</c:v>
                </c:pt>
                <c:pt idx="28">
                  <c:v>8.4</c:v>
                </c:pt>
                <c:pt idx="29">
                  <c:v>8.2000000000000011</c:v>
                </c:pt>
                <c:pt idx="30">
                  <c:v>8.7000000000000011</c:v>
                </c:pt>
                <c:pt idx="31">
                  <c:v>9</c:v>
                </c:pt>
                <c:pt idx="32">
                  <c:v>8.9</c:v>
                </c:pt>
                <c:pt idx="33">
                  <c:v>8.3000000000000007</c:v>
                </c:pt>
                <c:pt idx="34">
                  <c:v>8.6</c:v>
                </c:pt>
                <c:pt idx="35">
                  <c:v>8.9</c:v>
                </c:pt>
                <c:pt idx="36">
                  <c:v>8.9</c:v>
                </c:pt>
                <c:pt idx="37">
                  <c:v>9.3000000000000007</c:v>
                </c:pt>
                <c:pt idx="38">
                  <c:v>9.2000000000000011</c:v>
                </c:pt>
                <c:pt idx="39">
                  <c:v>9.4</c:v>
                </c:pt>
                <c:pt idx="40">
                  <c:v>9.4</c:v>
                </c:pt>
                <c:pt idx="41">
                  <c:v>9.5</c:v>
                </c:pt>
                <c:pt idx="42">
                  <c:v>9.2000000000000011</c:v>
                </c:pt>
                <c:pt idx="43">
                  <c:v>9</c:v>
                </c:pt>
                <c:pt idx="44">
                  <c:v>8.9</c:v>
                </c:pt>
                <c:pt idx="45">
                  <c:v>8.9</c:v>
                </c:pt>
                <c:pt idx="46">
                  <c:v>8.9</c:v>
                </c:pt>
                <c:pt idx="47">
                  <c:v>8.9</c:v>
                </c:pt>
                <c:pt idx="48">
                  <c:v>9.2000000000000011</c:v>
                </c:pt>
                <c:pt idx="49">
                  <c:v>8.9</c:v>
                </c:pt>
                <c:pt idx="50">
                  <c:v>8.8000000000000007</c:v>
                </c:pt>
                <c:pt idx="51">
                  <c:v>8.8000000000000007</c:v>
                </c:pt>
                <c:pt idx="52">
                  <c:v>8.6</c:v>
                </c:pt>
                <c:pt idx="53">
                  <c:v>8.5</c:v>
                </c:pt>
                <c:pt idx="54">
                  <c:v>8.4</c:v>
                </c:pt>
                <c:pt idx="55">
                  <c:v>8.3000000000000007</c:v>
                </c:pt>
                <c:pt idx="56">
                  <c:v>8.3000000000000007</c:v>
                </c:pt>
                <c:pt idx="57">
                  <c:v>8.3000000000000007</c:v>
                </c:pt>
                <c:pt idx="58">
                  <c:v>8.3000000000000007</c:v>
                </c:pt>
                <c:pt idx="59">
                  <c:v>8</c:v>
                </c:pt>
                <c:pt idx="60">
                  <c:v>7.5</c:v>
                </c:pt>
                <c:pt idx="61">
                  <c:v>7.4</c:v>
                </c:pt>
                <c:pt idx="62">
                  <c:v>7.1</c:v>
                </c:pt>
                <c:pt idx="63">
                  <c:v>7.1</c:v>
                </c:pt>
                <c:pt idx="64">
                  <c:v>7.8</c:v>
                </c:pt>
                <c:pt idx="65">
                  <c:v>7.4</c:v>
                </c:pt>
                <c:pt idx="66">
                  <c:v>7.2</c:v>
                </c:pt>
                <c:pt idx="67">
                  <c:v>7.2</c:v>
                </c:pt>
                <c:pt idx="68">
                  <c:v>7</c:v>
                </c:pt>
                <c:pt idx="69">
                  <c:v>6.6</c:v>
                </c:pt>
                <c:pt idx="70">
                  <c:v>6.4</c:v>
                </c:pt>
                <c:pt idx="71">
                  <c:v>0</c:v>
                </c:pt>
                <c:pt idx="72">
                  <c:v>6.5</c:v>
                </c:pt>
                <c:pt idx="73">
                  <c:v>6.6</c:v>
                </c:pt>
                <c:pt idx="74">
                  <c:v>6.6</c:v>
                </c:pt>
                <c:pt idx="75">
                  <c:v>6.9</c:v>
                </c:pt>
                <c:pt idx="76">
                  <c:v>7.9</c:v>
                </c:pt>
                <c:pt idx="77">
                  <c:v>8.9</c:v>
                </c:pt>
                <c:pt idx="78">
                  <c:v>9.1</c:v>
                </c:pt>
                <c:pt idx="79">
                  <c:v>8.9</c:v>
                </c:pt>
                <c:pt idx="80">
                  <c:v>8.4</c:v>
                </c:pt>
                <c:pt idx="81">
                  <c:v>7.5</c:v>
                </c:pt>
                <c:pt idx="82">
                  <c:v>7.2</c:v>
                </c:pt>
                <c:pt idx="83">
                  <c:v>7</c:v>
                </c:pt>
                <c:pt idx="84">
                  <c:v>6.7</c:v>
                </c:pt>
                <c:pt idx="85">
                  <c:v>0</c:v>
                </c:pt>
                <c:pt idx="86">
                  <c:v>5.6</c:v>
                </c:pt>
                <c:pt idx="87">
                  <c:v>7</c:v>
                </c:pt>
                <c:pt idx="88">
                  <c:v>7.6</c:v>
                </c:pt>
                <c:pt idx="89">
                  <c:v>8.6</c:v>
                </c:pt>
                <c:pt idx="90">
                  <c:v>7.9</c:v>
                </c:pt>
                <c:pt idx="91">
                  <c:v>8.1</c:v>
                </c:pt>
                <c:pt idx="92">
                  <c:v>7.4</c:v>
                </c:pt>
                <c:pt idx="93">
                  <c:v>8.6</c:v>
                </c:pt>
                <c:pt idx="94">
                  <c:v>8.3000000000000007</c:v>
                </c:pt>
                <c:pt idx="95">
                  <c:v>7.6</c:v>
                </c:pt>
                <c:pt idx="96">
                  <c:v>7.6</c:v>
                </c:pt>
              </c:numCache>
            </c:numRef>
          </c:yVal>
        </c:ser>
        <c:axId val="78680064"/>
        <c:axId val="78681600"/>
      </c:scatterChart>
      <c:valAx>
        <c:axId val="78680064"/>
        <c:scaling>
          <c:orientation val="minMax"/>
          <c:max val="42280"/>
          <c:min val="42125"/>
        </c:scaling>
        <c:axPos val="b"/>
        <c:numFmt formatCode="d\-mmm" sourceLinked="1"/>
        <c:majorTickMark val="none"/>
        <c:tickLblPos val="nextTo"/>
        <c:txPr>
          <a:bodyPr rot="0"/>
          <a:lstStyle/>
          <a:p>
            <a:pPr>
              <a:defRPr sz="1000"/>
            </a:pPr>
            <a:endParaRPr lang="en-US"/>
          </a:p>
        </c:txPr>
        <c:crossAx val="78681600"/>
        <c:crosses val="autoZero"/>
        <c:crossBetween val="midCat"/>
        <c:majorUnit val="10"/>
      </c:valAx>
      <c:valAx>
        <c:axId val="78681600"/>
        <c:scaling>
          <c:orientation val="minMax"/>
          <c:max val="12"/>
          <c:min val="5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DO mg/L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78680064"/>
        <c:crossesAt val="42125"/>
        <c:crossBetween val="midCat"/>
        <c:majorUnit val="1"/>
      </c:val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1200" i="0"/>
            </a:pPr>
            <a:r>
              <a:rPr lang="en-US" sz="1200" i="0" dirty="0"/>
              <a:t>Markland (RMI 531.5) Dissolved Oxygen</a:t>
            </a:r>
          </a:p>
        </c:rich>
      </c:tx>
      <c:layout>
        <c:manualLayout>
          <c:xMode val="edge"/>
          <c:yMode val="edge"/>
          <c:x val="0.35751038932633528"/>
          <c:y val="9.0909090909091064E-2"/>
        </c:manualLayout>
      </c:layout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xVal>
            <c:numRef>
              <c:f>DO!$A$2:$A$99</c:f>
              <c:numCache>
                <c:formatCode>d\-mmm</c:formatCode>
                <c:ptCount val="98"/>
                <c:pt idx="0">
                  <c:v>42125</c:v>
                </c:pt>
                <c:pt idx="1">
                  <c:v>42129</c:v>
                </c:pt>
                <c:pt idx="2">
                  <c:v>42131</c:v>
                </c:pt>
                <c:pt idx="3">
                  <c:v>42135</c:v>
                </c:pt>
                <c:pt idx="4">
                  <c:v>42136</c:v>
                </c:pt>
                <c:pt idx="5">
                  <c:v>42137</c:v>
                </c:pt>
                <c:pt idx="6">
                  <c:v>42138</c:v>
                </c:pt>
                <c:pt idx="7">
                  <c:v>42139</c:v>
                </c:pt>
                <c:pt idx="8">
                  <c:v>42142</c:v>
                </c:pt>
                <c:pt idx="9">
                  <c:v>42143</c:v>
                </c:pt>
                <c:pt idx="10">
                  <c:v>42144</c:v>
                </c:pt>
                <c:pt idx="11">
                  <c:v>42145</c:v>
                </c:pt>
                <c:pt idx="12">
                  <c:v>42146</c:v>
                </c:pt>
                <c:pt idx="13">
                  <c:v>42150</c:v>
                </c:pt>
                <c:pt idx="14">
                  <c:v>42151</c:v>
                </c:pt>
                <c:pt idx="15">
                  <c:v>42152</c:v>
                </c:pt>
                <c:pt idx="16">
                  <c:v>42153</c:v>
                </c:pt>
                <c:pt idx="17">
                  <c:v>42156</c:v>
                </c:pt>
                <c:pt idx="18">
                  <c:v>42157</c:v>
                </c:pt>
                <c:pt idx="19">
                  <c:v>42158</c:v>
                </c:pt>
                <c:pt idx="20">
                  <c:v>42159</c:v>
                </c:pt>
                <c:pt idx="21">
                  <c:v>42160</c:v>
                </c:pt>
                <c:pt idx="22">
                  <c:v>42163</c:v>
                </c:pt>
                <c:pt idx="23">
                  <c:v>42164</c:v>
                </c:pt>
                <c:pt idx="24">
                  <c:v>42165</c:v>
                </c:pt>
                <c:pt idx="25">
                  <c:v>42166</c:v>
                </c:pt>
                <c:pt idx="26">
                  <c:v>42167</c:v>
                </c:pt>
                <c:pt idx="27">
                  <c:v>42170</c:v>
                </c:pt>
                <c:pt idx="28">
                  <c:v>42171</c:v>
                </c:pt>
                <c:pt idx="29">
                  <c:v>42172</c:v>
                </c:pt>
                <c:pt idx="30">
                  <c:v>42173</c:v>
                </c:pt>
                <c:pt idx="31">
                  <c:v>42174</c:v>
                </c:pt>
                <c:pt idx="32">
                  <c:v>42177</c:v>
                </c:pt>
                <c:pt idx="33">
                  <c:v>42178</c:v>
                </c:pt>
                <c:pt idx="34">
                  <c:v>42179</c:v>
                </c:pt>
                <c:pt idx="35">
                  <c:v>42180</c:v>
                </c:pt>
                <c:pt idx="36">
                  <c:v>42181</c:v>
                </c:pt>
                <c:pt idx="37">
                  <c:v>42184</c:v>
                </c:pt>
                <c:pt idx="38">
                  <c:v>42185</c:v>
                </c:pt>
                <c:pt idx="39">
                  <c:v>42186</c:v>
                </c:pt>
                <c:pt idx="40">
                  <c:v>42187</c:v>
                </c:pt>
                <c:pt idx="41">
                  <c:v>42191</c:v>
                </c:pt>
                <c:pt idx="42">
                  <c:v>42193</c:v>
                </c:pt>
                <c:pt idx="43">
                  <c:v>42194</c:v>
                </c:pt>
                <c:pt idx="44">
                  <c:v>42195</c:v>
                </c:pt>
                <c:pt idx="45">
                  <c:v>42198</c:v>
                </c:pt>
                <c:pt idx="46">
                  <c:v>42200</c:v>
                </c:pt>
                <c:pt idx="47">
                  <c:v>42201</c:v>
                </c:pt>
                <c:pt idx="48">
                  <c:v>42202</c:v>
                </c:pt>
                <c:pt idx="49">
                  <c:v>42205</c:v>
                </c:pt>
                <c:pt idx="50">
                  <c:v>42206</c:v>
                </c:pt>
                <c:pt idx="51">
                  <c:v>42207</c:v>
                </c:pt>
                <c:pt idx="52">
                  <c:v>42208</c:v>
                </c:pt>
                <c:pt idx="53">
                  <c:v>42209</c:v>
                </c:pt>
                <c:pt idx="54">
                  <c:v>42212</c:v>
                </c:pt>
                <c:pt idx="55">
                  <c:v>42213</c:v>
                </c:pt>
                <c:pt idx="56">
                  <c:v>42214</c:v>
                </c:pt>
                <c:pt idx="57">
                  <c:v>42215</c:v>
                </c:pt>
                <c:pt idx="58">
                  <c:v>42216</c:v>
                </c:pt>
                <c:pt idx="59">
                  <c:v>42219</c:v>
                </c:pt>
                <c:pt idx="60">
                  <c:v>42220</c:v>
                </c:pt>
                <c:pt idx="61">
                  <c:v>42221</c:v>
                </c:pt>
                <c:pt idx="62">
                  <c:v>42222</c:v>
                </c:pt>
                <c:pt idx="63">
                  <c:v>42223</c:v>
                </c:pt>
                <c:pt idx="64">
                  <c:v>42226</c:v>
                </c:pt>
                <c:pt idx="65">
                  <c:v>42227</c:v>
                </c:pt>
                <c:pt idx="66">
                  <c:v>42233</c:v>
                </c:pt>
                <c:pt idx="67">
                  <c:v>42234</c:v>
                </c:pt>
                <c:pt idx="68">
                  <c:v>42235</c:v>
                </c:pt>
                <c:pt idx="69">
                  <c:v>42236</c:v>
                </c:pt>
                <c:pt idx="70">
                  <c:v>42237</c:v>
                </c:pt>
                <c:pt idx="71">
                  <c:v>42240</c:v>
                </c:pt>
                <c:pt idx="72">
                  <c:v>42241</c:v>
                </c:pt>
                <c:pt idx="73">
                  <c:v>42242</c:v>
                </c:pt>
                <c:pt idx="74">
                  <c:v>42243</c:v>
                </c:pt>
                <c:pt idx="75">
                  <c:v>42244</c:v>
                </c:pt>
                <c:pt idx="76">
                  <c:v>42247</c:v>
                </c:pt>
                <c:pt idx="77">
                  <c:v>42248</c:v>
                </c:pt>
                <c:pt idx="78">
                  <c:v>42249</c:v>
                </c:pt>
                <c:pt idx="79">
                  <c:v>42250</c:v>
                </c:pt>
                <c:pt idx="80">
                  <c:v>42251</c:v>
                </c:pt>
                <c:pt idx="81">
                  <c:v>42255</c:v>
                </c:pt>
                <c:pt idx="82">
                  <c:v>42256</c:v>
                </c:pt>
                <c:pt idx="83">
                  <c:v>42257</c:v>
                </c:pt>
                <c:pt idx="84">
                  <c:v>42258</c:v>
                </c:pt>
                <c:pt idx="85">
                  <c:v>42261</c:v>
                </c:pt>
                <c:pt idx="86">
                  <c:v>42262</c:v>
                </c:pt>
                <c:pt idx="87">
                  <c:v>42263</c:v>
                </c:pt>
                <c:pt idx="88">
                  <c:v>42264</c:v>
                </c:pt>
                <c:pt idx="89">
                  <c:v>42265</c:v>
                </c:pt>
                <c:pt idx="90">
                  <c:v>42268</c:v>
                </c:pt>
                <c:pt idx="91">
                  <c:v>42269</c:v>
                </c:pt>
                <c:pt idx="92">
                  <c:v>42270</c:v>
                </c:pt>
                <c:pt idx="93">
                  <c:v>42271</c:v>
                </c:pt>
                <c:pt idx="94">
                  <c:v>42272</c:v>
                </c:pt>
                <c:pt idx="95">
                  <c:v>42275</c:v>
                </c:pt>
                <c:pt idx="96">
                  <c:v>42276</c:v>
                </c:pt>
                <c:pt idx="97">
                  <c:v>42277</c:v>
                </c:pt>
              </c:numCache>
            </c:numRef>
          </c:xVal>
          <c:yVal>
            <c:numRef>
              <c:f>DO!$C$2:$C$99</c:f>
              <c:numCache>
                <c:formatCode>General</c:formatCode>
                <c:ptCount val="98"/>
                <c:pt idx="0">
                  <c:v>9.8000000000000007</c:v>
                </c:pt>
                <c:pt idx="1">
                  <c:v>10.1</c:v>
                </c:pt>
                <c:pt idx="2">
                  <c:v>9.9</c:v>
                </c:pt>
                <c:pt idx="3">
                  <c:v>10.200000000000001</c:v>
                </c:pt>
                <c:pt idx="4">
                  <c:v>10.200000000000001</c:v>
                </c:pt>
                <c:pt idx="5">
                  <c:v>10.200000000000001</c:v>
                </c:pt>
                <c:pt idx="6">
                  <c:v>10.5</c:v>
                </c:pt>
                <c:pt idx="7">
                  <c:v>10.7</c:v>
                </c:pt>
                <c:pt idx="8">
                  <c:v>8.6</c:v>
                </c:pt>
                <c:pt idx="9">
                  <c:v>8.4</c:v>
                </c:pt>
                <c:pt idx="10">
                  <c:v>8</c:v>
                </c:pt>
                <c:pt idx="11">
                  <c:v>8.1</c:v>
                </c:pt>
                <c:pt idx="12">
                  <c:v>8</c:v>
                </c:pt>
                <c:pt idx="13">
                  <c:v>7.5</c:v>
                </c:pt>
                <c:pt idx="14">
                  <c:v>7.6</c:v>
                </c:pt>
                <c:pt idx="15">
                  <c:v>7.7</c:v>
                </c:pt>
                <c:pt idx="16">
                  <c:v>7.4</c:v>
                </c:pt>
                <c:pt idx="17">
                  <c:v>6.5</c:v>
                </c:pt>
                <c:pt idx="18">
                  <c:v>7.1</c:v>
                </c:pt>
                <c:pt idx="19">
                  <c:v>7.2</c:v>
                </c:pt>
                <c:pt idx="20">
                  <c:v>7.1</c:v>
                </c:pt>
                <c:pt idx="21">
                  <c:v>7.2</c:v>
                </c:pt>
                <c:pt idx="22">
                  <c:v>6.5</c:v>
                </c:pt>
                <c:pt idx="23">
                  <c:v>6.4</c:v>
                </c:pt>
                <c:pt idx="24">
                  <c:v>6.5</c:v>
                </c:pt>
                <c:pt idx="25">
                  <c:v>6.3</c:v>
                </c:pt>
                <c:pt idx="26">
                  <c:v>6.4</c:v>
                </c:pt>
                <c:pt idx="27">
                  <c:v>6.5</c:v>
                </c:pt>
                <c:pt idx="28">
                  <c:v>6.8</c:v>
                </c:pt>
                <c:pt idx="29">
                  <c:v>7</c:v>
                </c:pt>
                <c:pt idx="30">
                  <c:v>6.6</c:v>
                </c:pt>
                <c:pt idx="31">
                  <c:v>6.3</c:v>
                </c:pt>
                <c:pt idx="32">
                  <c:v>5.5</c:v>
                </c:pt>
                <c:pt idx="33">
                  <c:v>5.8</c:v>
                </c:pt>
                <c:pt idx="34">
                  <c:v>5.7</c:v>
                </c:pt>
                <c:pt idx="35">
                  <c:v>5.7</c:v>
                </c:pt>
                <c:pt idx="36">
                  <c:v>5.9</c:v>
                </c:pt>
                <c:pt idx="37">
                  <c:v>6.6</c:v>
                </c:pt>
                <c:pt idx="38">
                  <c:v>6.7</c:v>
                </c:pt>
                <c:pt idx="39">
                  <c:v>6.6</c:v>
                </c:pt>
                <c:pt idx="40">
                  <c:v>6.4</c:v>
                </c:pt>
                <c:pt idx="41">
                  <c:v>7</c:v>
                </c:pt>
                <c:pt idx="42">
                  <c:v>7.2</c:v>
                </c:pt>
                <c:pt idx="43">
                  <c:v>7.3</c:v>
                </c:pt>
                <c:pt idx="44">
                  <c:v>7.4</c:v>
                </c:pt>
                <c:pt idx="45">
                  <c:v>7</c:v>
                </c:pt>
                <c:pt idx="46">
                  <c:v>6.6</c:v>
                </c:pt>
                <c:pt idx="47">
                  <c:v>6.4</c:v>
                </c:pt>
                <c:pt idx="48">
                  <c:v>6.4</c:v>
                </c:pt>
                <c:pt idx="49">
                  <c:v>6.2</c:v>
                </c:pt>
                <c:pt idx="50">
                  <c:v>6.2</c:v>
                </c:pt>
                <c:pt idx="51">
                  <c:v>6.2</c:v>
                </c:pt>
                <c:pt idx="52">
                  <c:v>6.4</c:v>
                </c:pt>
                <c:pt idx="53">
                  <c:v>6.6</c:v>
                </c:pt>
                <c:pt idx="54">
                  <c:v>6.6</c:v>
                </c:pt>
                <c:pt idx="55">
                  <c:v>6.8</c:v>
                </c:pt>
                <c:pt idx="56">
                  <c:v>7.2</c:v>
                </c:pt>
                <c:pt idx="57">
                  <c:v>7.1</c:v>
                </c:pt>
                <c:pt idx="58">
                  <c:v>7.1</c:v>
                </c:pt>
                <c:pt idx="59">
                  <c:v>6.7</c:v>
                </c:pt>
                <c:pt idx="60">
                  <c:v>6.8</c:v>
                </c:pt>
                <c:pt idx="61">
                  <c:v>6.7</c:v>
                </c:pt>
                <c:pt idx="62">
                  <c:v>6.3</c:v>
                </c:pt>
                <c:pt idx="63">
                  <c:v>6.8</c:v>
                </c:pt>
                <c:pt idx="64">
                  <c:v>5.7</c:v>
                </c:pt>
                <c:pt idx="65">
                  <c:v>0</c:v>
                </c:pt>
                <c:pt idx="66">
                  <c:v>5.7</c:v>
                </c:pt>
                <c:pt idx="67">
                  <c:v>5.3</c:v>
                </c:pt>
                <c:pt idx="68">
                  <c:v>5.7</c:v>
                </c:pt>
                <c:pt idx="69">
                  <c:v>5.6</c:v>
                </c:pt>
                <c:pt idx="70">
                  <c:v>5</c:v>
                </c:pt>
                <c:pt idx="71">
                  <c:v>5.5</c:v>
                </c:pt>
                <c:pt idx="72">
                  <c:v>6.5</c:v>
                </c:pt>
                <c:pt idx="73">
                  <c:v>5.4</c:v>
                </c:pt>
                <c:pt idx="74">
                  <c:v>5.9</c:v>
                </c:pt>
                <c:pt idx="75">
                  <c:v>6.4</c:v>
                </c:pt>
                <c:pt idx="76">
                  <c:v>5</c:v>
                </c:pt>
                <c:pt idx="77">
                  <c:v>5.8</c:v>
                </c:pt>
                <c:pt idx="78">
                  <c:v>5.8</c:v>
                </c:pt>
                <c:pt idx="79">
                  <c:v>5</c:v>
                </c:pt>
                <c:pt idx="80">
                  <c:v>5.0999999999999996</c:v>
                </c:pt>
                <c:pt idx="81">
                  <c:v>4.9000000000000004</c:v>
                </c:pt>
                <c:pt idx="82">
                  <c:v>5</c:v>
                </c:pt>
                <c:pt idx="83">
                  <c:v>4.5</c:v>
                </c:pt>
                <c:pt idx="84">
                  <c:v>4.7</c:v>
                </c:pt>
                <c:pt idx="85">
                  <c:v>5</c:v>
                </c:pt>
                <c:pt idx="86">
                  <c:v>4.5</c:v>
                </c:pt>
                <c:pt idx="87">
                  <c:v>4.3</c:v>
                </c:pt>
                <c:pt idx="88">
                  <c:v>4.4000000000000004</c:v>
                </c:pt>
                <c:pt idx="89">
                  <c:v>5.2</c:v>
                </c:pt>
                <c:pt idx="90">
                  <c:v>6.6</c:v>
                </c:pt>
                <c:pt idx="91">
                  <c:v>3</c:v>
                </c:pt>
                <c:pt idx="92">
                  <c:v>5.6</c:v>
                </c:pt>
                <c:pt idx="93">
                  <c:v>6.4</c:v>
                </c:pt>
                <c:pt idx="94">
                  <c:v>6.5</c:v>
                </c:pt>
                <c:pt idx="95">
                  <c:v>7.5</c:v>
                </c:pt>
                <c:pt idx="96">
                  <c:v>8.1</c:v>
                </c:pt>
              </c:numCache>
            </c:numRef>
          </c:yVal>
        </c:ser>
        <c:axId val="79762560"/>
        <c:axId val="79764096"/>
      </c:scatterChart>
      <c:valAx>
        <c:axId val="79762560"/>
        <c:scaling>
          <c:orientation val="minMax"/>
          <c:max val="42280"/>
          <c:min val="42125"/>
        </c:scaling>
        <c:axPos val="b"/>
        <c:numFmt formatCode="d\-mmm" sourceLinked="1"/>
        <c:majorTickMark val="none"/>
        <c:tickLblPos val="nextTo"/>
        <c:txPr>
          <a:bodyPr rot="0"/>
          <a:lstStyle/>
          <a:p>
            <a:pPr>
              <a:defRPr sz="1000" i="0"/>
            </a:pPr>
            <a:endParaRPr lang="en-US"/>
          </a:p>
        </c:txPr>
        <c:crossAx val="79764096"/>
        <c:crosses val="autoZero"/>
        <c:crossBetween val="midCat"/>
        <c:majorUnit val="10"/>
      </c:valAx>
      <c:valAx>
        <c:axId val="79764096"/>
        <c:scaling>
          <c:orientation val="minMax"/>
          <c:max val="9"/>
          <c:min val="4.5"/>
        </c:scaling>
        <c:axPos val="l"/>
        <c:majorGridlines/>
        <c:title>
          <c:tx>
            <c:rich>
              <a:bodyPr/>
              <a:lstStyle/>
              <a:p>
                <a:pPr>
                  <a:defRPr i="0"/>
                </a:pPr>
                <a:r>
                  <a:rPr lang="en-US" i="0"/>
                  <a:t>DO mg/L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 sz="1100" i="0"/>
            </a:pPr>
            <a:endParaRPr lang="en-US"/>
          </a:p>
        </c:txPr>
        <c:crossAx val="79762560"/>
        <c:crossesAt val="42125"/>
        <c:crossBetween val="midCat"/>
        <c:majorUnit val="0.5"/>
      </c:valAx>
    </c:plotArea>
    <c:plotVisOnly val="1"/>
  </c:chart>
  <c:txPr>
    <a:bodyPr/>
    <a:lstStyle/>
    <a:p>
      <a:pPr>
        <a:defRPr i="1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Smithland (919) Dissolved Oxygen</a:t>
            </a:r>
          </a:p>
        </c:rich>
      </c:tx>
      <c:layout>
        <c:manualLayout>
          <c:xMode val="edge"/>
          <c:yMode val="edge"/>
          <c:x val="0.38244794400699911"/>
          <c:y val="0.10714285714285714"/>
        </c:manualLayout>
      </c:layout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dLbls>
            <c:dLbl>
              <c:idx val="152"/>
              <c:dLblPos val="r"/>
              <c:showVal val="1"/>
              <c:showCatName val="1"/>
            </c:dLbl>
            <c:delete val="1"/>
          </c:dLbls>
          <c:xVal>
            <c:numRef>
              <c:f>DO!$A$103:$A$255</c:f>
              <c:numCache>
                <c:formatCode>[$-409]d\-mmm;@</c:formatCode>
                <c:ptCount val="153"/>
                <c:pt idx="0">
                  <c:v>42125</c:v>
                </c:pt>
                <c:pt idx="1">
                  <c:v>42126</c:v>
                </c:pt>
                <c:pt idx="2">
                  <c:v>42127</c:v>
                </c:pt>
                <c:pt idx="3">
                  <c:v>42128</c:v>
                </c:pt>
                <c:pt idx="4">
                  <c:v>42129</c:v>
                </c:pt>
                <c:pt idx="5">
                  <c:v>42130</c:v>
                </c:pt>
                <c:pt idx="6">
                  <c:v>42131</c:v>
                </c:pt>
                <c:pt idx="7">
                  <c:v>42132</c:v>
                </c:pt>
                <c:pt idx="8">
                  <c:v>42133</c:v>
                </c:pt>
                <c:pt idx="9">
                  <c:v>42134</c:v>
                </c:pt>
                <c:pt idx="10">
                  <c:v>42135</c:v>
                </c:pt>
                <c:pt idx="11">
                  <c:v>42136</c:v>
                </c:pt>
                <c:pt idx="12">
                  <c:v>42137</c:v>
                </c:pt>
                <c:pt idx="13">
                  <c:v>42138</c:v>
                </c:pt>
                <c:pt idx="14">
                  <c:v>42139</c:v>
                </c:pt>
                <c:pt idx="15">
                  <c:v>42140</c:v>
                </c:pt>
                <c:pt idx="16">
                  <c:v>42141</c:v>
                </c:pt>
                <c:pt idx="17">
                  <c:v>42142</c:v>
                </c:pt>
                <c:pt idx="18">
                  <c:v>42143</c:v>
                </c:pt>
                <c:pt idx="19">
                  <c:v>42144</c:v>
                </c:pt>
                <c:pt idx="20">
                  <c:v>42145</c:v>
                </c:pt>
                <c:pt idx="21">
                  <c:v>42146</c:v>
                </c:pt>
                <c:pt idx="22">
                  <c:v>42147</c:v>
                </c:pt>
                <c:pt idx="23">
                  <c:v>42148</c:v>
                </c:pt>
                <c:pt idx="24">
                  <c:v>42149</c:v>
                </c:pt>
                <c:pt idx="25">
                  <c:v>42150</c:v>
                </c:pt>
                <c:pt idx="26">
                  <c:v>42151</c:v>
                </c:pt>
                <c:pt idx="27">
                  <c:v>42152</c:v>
                </c:pt>
                <c:pt idx="28">
                  <c:v>42153</c:v>
                </c:pt>
                <c:pt idx="29">
                  <c:v>42154</c:v>
                </c:pt>
                <c:pt idx="30">
                  <c:v>42155</c:v>
                </c:pt>
                <c:pt idx="31">
                  <c:v>42156</c:v>
                </c:pt>
                <c:pt idx="32">
                  <c:v>42157</c:v>
                </c:pt>
                <c:pt idx="33">
                  <c:v>42158</c:v>
                </c:pt>
                <c:pt idx="34">
                  <c:v>42159</c:v>
                </c:pt>
                <c:pt idx="35">
                  <c:v>42160</c:v>
                </c:pt>
                <c:pt idx="36">
                  <c:v>42161</c:v>
                </c:pt>
                <c:pt idx="37">
                  <c:v>42162</c:v>
                </c:pt>
                <c:pt idx="38">
                  <c:v>42163</c:v>
                </c:pt>
                <c:pt idx="39">
                  <c:v>42164</c:v>
                </c:pt>
                <c:pt idx="40">
                  <c:v>42165</c:v>
                </c:pt>
                <c:pt idx="41">
                  <c:v>42166</c:v>
                </c:pt>
                <c:pt idx="42">
                  <c:v>42167</c:v>
                </c:pt>
                <c:pt idx="43">
                  <c:v>42168</c:v>
                </c:pt>
                <c:pt idx="44">
                  <c:v>42169</c:v>
                </c:pt>
                <c:pt idx="45">
                  <c:v>42170</c:v>
                </c:pt>
                <c:pt idx="46">
                  <c:v>42171</c:v>
                </c:pt>
                <c:pt idx="47">
                  <c:v>42172</c:v>
                </c:pt>
                <c:pt idx="48">
                  <c:v>42173</c:v>
                </c:pt>
                <c:pt idx="49">
                  <c:v>42174</c:v>
                </c:pt>
                <c:pt idx="50">
                  <c:v>42175</c:v>
                </c:pt>
                <c:pt idx="51">
                  <c:v>42176</c:v>
                </c:pt>
                <c:pt idx="52">
                  <c:v>42177</c:v>
                </c:pt>
                <c:pt idx="53">
                  <c:v>42178</c:v>
                </c:pt>
                <c:pt idx="54">
                  <c:v>42179</c:v>
                </c:pt>
                <c:pt idx="55">
                  <c:v>42180</c:v>
                </c:pt>
                <c:pt idx="56">
                  <c:v>42181</c:v>
                </c:pt>
                <c:pt idx="57">
                  <c:v>42182</c:v>
                </c:pt>
                <c:pt idx="58">
                  <c:v>42183</c:v>
                </c:pt>
                <c:pt idx="59">
                  <c:v>42184</c:v>
                </c:pt>
                <c:pt idx="60">
                  <c:v>42185</c:v>
                </c:pt>
                <c:pt idx="61">
                  <c:v>42186</c:v>
                </c:pt>
                <c:pt idx="62">
                  <c:v>42187</c:v>
                </c:pt>
                <c:pt idx="63">
                  <c:v>42188</c:v>
                </c:pt>
                <c:pt idx="64">
                  <c:v>42189</c:v>
                </c:pt>
                <c:pt idx="65">
                  <c:v>42190</c:v>
                </c:pt>
                <c:pt idx="66">
                  <c:v>42191</c:v>
                </c:pt>
                <c:pt idx="67">
                  <c:v>42192</c:v>
                </c:pt>
                <c:pt idx="68">
                  <c:v>42193</c:v>
                </c:pt>
                <c:pt idx="69">
                  <c:v>42194</c:v>
                </c:pt>
                <c:pt idx="70">
                  <c:v>42195</c:v>
                </c:pt>
                <c:pt idx="71">
                  <c:v>42196</c:v>
                </c:pt>
                <c:pt idx="72">
                  <c:v>42197</c:v>
                </c:pt>
                <c:pt idx="73">
                  <c:v>42198</c:v>
                </c:pt>
                <c:pt idx="74">
                  <c:v>42199</c:v>
                </c:pt>
                <c:pt idx="75">
                  <c:v>42200</c:v>
                </c:pt>
                <c:pt idx="76">
                  <c:v>42201</c:v>
                </c:pt>
                <c:pt idx="77">
                  <c:v>42202</c:v>
                </c:pt>
                <c:pt idx="78">
                  <c:v>42203</c:v>
                </c:pt>
                <c:pt idx="79">
                  <c:v>42204</c:v>
                </c:pt>
                <c:pt idx="80">
                  <c:v>42205</c:v>
                </c:pt>
                <c:pt idx="81">
                  <c:v>42206</c:v>
                </c:pt>
                <c:pt idx="82">
                  <c:v>42207</c:v>
                </c:pt>
                <c:pt idx="83">
                  <c:v>42208</c:v>
                </c:pt>
                <c:pt idx="84">
                  <c:v>42209</c:v>
                </c:pt>
                <c:pt idx="85">
                  <c:v>42210</c:v>
                </c:pt>
                <c:pt idx="86">
                  <c:v>42211</c:v>
                </c:pt>
                <c:pt idx="87">
                  <c:v>42212</c:v>
                </c:pt>
                <c:pt idx="88">
                  <c:v>42213</c:v>
                </c:pt>
                <c:pt idx="89">
                  <c:v>42214</c:v>
                </c:pt>
                <c:pt idx="90">
                  <c:v>42215</c:v>
                </c:pt>
                <c:pt idx="91">
                  <c:v>42216</c:v>
                </c:pt>
                <c:pt idx="92">
                  <c:v>42217</c:v>
                </c:pt>
                <c:pt idx="93">
                  <c:v>42218</c:v>
                </c:pt>
                <c:pt idx="94">
                  <c:v>42219</c:v>
                </c:pt>
                <c:pt idx="95">
                  <c:v>42220</c:v>
                </c:pt>
                <c:pt idx="96">
                  <c:v>42221</c:v>
                </c:pt>
                <c:pt idx="97">
                  <c:v>42222</c:v>
                </c:pt>
                <c:pt idx="98">
                  <c:v>42223</c:v>
                </c:pt>
                <c:pt idx="99">
                  <c:v>42224</c:v>
                </c:pt>
                <c:pt idx="100">
                  <c:v>42225</c:v>
                </c:pt>
                <c:pt idx="101">
                  <c:v>42226</c:v>
                </c:pt>
                <c:pt idx="102">
                  <c:v>42227</c:v>
                </c:pt>
                <c:pt idx="103">
                  <c:v>42228</c:v>
                </c:pt>
                <c:pt idx="104">
                  <c:v>42229</c:v>
                </c:pt>
                <c:pt idx="105">
                  <c:v>42230</c:v>
                </c:pt>
                <c:pt idx="106">
                  <c:v>42231</c:v>
                </c:pt>
                <c:pt idx="107">
                  <c:v>42232</c:v>
                </c:pt>
                <c:pt idx="108">
                  <c:v>42233</c:v>
                </c:pt>
                <c:pt idx="109">
                  <c:v>42234</c:v>
                </c:pt>
                <c:pt idx="110">
                  <c:v>42235</c:v>
                </c:pt>
                <c:pt idx="111">
                  <c:v>42236</c:v>
                </c:pt>
                <c:pt idx="112">
                  <c:v>42237</c:v>
                </c:pt>
                <c:pt idx="113">
                  <c:v>42238</c:v>
                </c:pt>
                <c:pt idx="114">
                  <c:v>42239</c:v>
                </c:pt>
                <c:pt idx="115">
                  <c:v>42240</c:v>
                </c:pt>
                <c:pt idx="116">
                  <c:v>42241</c:v>
                </c:pt>
                <c:pt idx="117">
                  <c:v>42242</c:v>
                </c:pt>
                <c:pt idx="118">
                  <c:v>42243</c:v>
                </c:pt>
                <c:pt idx="119">
                  <c:v>42244</c:v>
                </c:pt>
                <c:pt idx="120">
                  <c:v>42245</c:v>
                </c:pt>
                <c:pt idx="121">
                  <c:v>42246</c:v>
                </c:pt>
                <c:pt idx="122">
                  <c:v>42247</c:v>
                </c:pt>
                <c:pt idx="123">
                  <c:v>42248</c:v>
                </c:pt>
                <c:pt idx="124">
                  <c:v>42249</c:v>
                </c:pt>
                <c:pt idx="125">
                  <c:v>42250</c:v>
                </c:pt>
                <c:pt idx="126">
                  <c:v>42251</c:v>
                </c:pt>
                <c:pt idx="127">
                  <c:v>42252</c:v>
                </c:pt>
                <c:pt idx="128">
                  <c:v>42253</c:v>
                </c:pt>
                <c:pt idx="129">
                  <c:v>42254</c:v>
                </c:pt>
                <c:pt idx="130">
                  <c:v>42255</c:v>
                </c:pt>
                <c:pt idx="131">
                  <c:v>42256</c:v>
                </c:pt>
                <c:pt idx="132">
                  <c:v>42257</c:v>
                </c:pt>
                <c:pt idx="133">
                  <c:v>42258</c:v>
                </c:pt>
                <c:pt idx="134">
                  <c:v>42259</c:v>
                </c:pt>
                <c:pt idx="135">
                  <c:v>42260</c:v>
                </c:pt>
                <c:pt idx="136">
                  <c:v>42261</c:v>
                </c:pt>
                <c:pt idx="137">
                  <c:v>42262</c:v>
                </c:pt>
                <c:pt idx="138">
                  <c:v>42263</c:v>
                </c:pt>
                <c:pt idx="139">
                  <c:v>42264</c:v>
                </c:pt>
                <c:pt idx="140">
                  <c:v>42265</c:v>
                </c:pt>
                <c:pt idx="141">
                  <c:v>42266</c:v>
                </c:pt>
                <c:pt idx="142">
                  <c:v>42267</c:v>
                </c:pt>
                <c:pt idx="143">
                  <c:v>42268</c:v>
                </c:pt>
                <c:pt idx="144">
                  <c:v>42269</c:v>
                </c:pt>
                <c:pt idx="145">
                  <c:v>42270</c:v>
                </c:pt>
                <c:pt idx="146">
                  <c:v>42271</c:v>
                </c:pt>
                <c:pt idx="147">
                  <c:v>42272</c:v>
                </c:pt>
                <c:pt idx="148">
                  <c:v>42273</c:v>
                </c:pt>
                <c:pt idx="149">
                  <c:v>42274</c:v>
                </c:pt>
                <c:pt idx="150">
                  <c:v>42275</c:v>
                </c:pt>
                <c:pt idx="151">
                  <c:v>42276</c:v>
                </c:pt>
                <c:pt idx="152">
                  <c:v>42277</c:v>
                </c:pt>
              </c:numCache>
            </c:numRef>
          </c:xVal>
          <c:yVal>
            <c:numRef>
              <c:f>DO!$B$103:$B$255</c:f>
              <c:numCache>
                <c:formatCode>General</c:formatCode>
                <c:ptCount val="153"/>
                <c:pt idx="67">
                  <c:v>5.3234999999999975</c:v>
                </c:pt>
                <c:pt idx="68">
                  <c:v>5.1874999999999956</c:v>
                </c:pt>
                <c:pt idx="69">
                  <c:v>5.1754166666666439</c:v>
                </c:pt>
                <c:pt idx="70">
                  <c:v>5.05375</c:v>
                </c:pt>
                <c:pt idx="71">
                  <c:v>5.0527083333333414</c:v>
                </c:pt>
                <c:pt idx="72">
                  <c:v>5.2414583333333526</c:v>
                </c:pt>
                <c:pt idx="73">
                  <c:v>5.4004166666666649</c:v>
                </c:pt>
                <c:pt idx="74">
                  <c:v>5.6495833333333332</c:v>
                </c:pt>
                <c:pt idx="75">
                  <c:v>5.9466666666666734</c:v>
                </c:pt>
                <c:pt idx="76">
                  <c:v>5.9516666666666724</c:v>
                </c:pt>
                <c:pt idx="77">
                  <c:v>5.666666666666667</c:v>
                </c:pt>
                <c:pt idx="78">
                  <c:v>5.5568750000000016</c:v>
                </c:pt>
                <c:pt idx="79">
                  <c:v>5.1822916666666661</c:v>
                </c:pt>
                <c:pt idx="80">
                  <c:v>5.1672916666666655</c:v>
                </c:pt>
                <c:pt idx="81">
                  <c:v>5.0449999999999955</c:v>
                </c:pt>
                <c:pt idx="82">
                  <c:v>4.8639583333333354</c:v>
                </c:pt>
                <c:pt idx="83">
                  <c:v>4.5858333333333334</c:v>
                </c:pt>
                <c:pt idx="84">
                  <c:v>4.2368750000000004</c:v>
                </c:pt>
                <c:pt idx="85">
                  <c:v>4.2999999999999989</c:v>
                </c:pt>
                <c:pt idx="86">
                  <c:v>4.6166666666666663</c:v>
                </c:pt>
                <c:pt idx="87">
                  <c:v>4.8683333333333332</c:v>
                </c:pt>
                <c:pt idx="88">
                  <c:v>4.963541666666667</c:v>
                </c:pt>
                <c:pt idx="89">
                  <c:v>4.8264583333333384</c:v>
                </c:pt>
                <c:pt idx="90">
                  <c:v>5.0112765957447047</c:v>
                </c:pt>
                <c:pt idx="91">
                  <c:v>5.1587499999999995</c:v>
                </c:pt>
                <c:pt idx="92">
                  <c:v>5.3347916666666677</c:v>
                </c:pt>
                <c:pt idx="93">
                  <c:v>5.5312500000000124</c:v>
                </c:pt>
                <c:pt idx="94">
                  <c:v>5.8508333333333331</c:v>
                </c:pt>
                <c:pt idx="95">
                  <c:v>6.1808333333333394</c:v>
                </c:pt>
                <c:pt idx="96">
                  <c:v>6.3443749999999834</c:v>
                </c:pt>
                <c:pt idx="97">
                  <c:v>6.3397916666666694</c:v>
                </c:pt>
                <c:pt idx="98">
                  <c:v>6.2487499999999994</c:v>
                </c:pt>
                <c:pt idx="99">
                  <c:v>6.3093750000000002</c:v>
                </c:pt>
                <c:pt idx="100">
                  <c:v>6.1329166666666364</c:v>
                </c:pt>
                <c:pt idx="101">
                  <c:v>6.3456249999999965</c:v>
                </c:pt>
                <c:pt idx="102">
                  <c:v>6.5414583333333507</c:v>
                </c:pt>
                <c:pt idx="103">
                  <c:v>7.004791666666665</c:v>
                </c:pt>
                <c:pt idx="104">
                  <c:v>7.0710416666666704</c:v>
                </c:pt>
                <c:pt idx="105">
                  <c:v>7.2577083333333414</c:v>
                </c:pt>
                <c:pt idx="106">
                  <c:v>7.4364583333333583</c:v>
                </c:pt>
                <c:pt idx="107">
                  <c:v>7.3581249999999807</c:v>
                </c:pt>
                <c:pt idx="108">
                  <c:v>6.9706249999999992</c:v>
                </c:pt>
                <c:pt idx="109">
                  <c:v>6.9827083333333544</c:v>
                </c:pt>
                <c:pt idx="110">
                  <c:v>6.912916666666642</c:v>
                </c:pt>
                <c:pt idx="111">
                  <c:v>6.8370833333333332</c:v>
                </c:pt>
                <c:pt idx="112">
                  <c:v>6.7004166666666665</c:v>
                </c:pt>
                <c:pt idx="113">
                  <c:v>6.381875</c:v>
                </c:pt>
                <c:pt idx="114">
                  <c:v>6.5368750000000011</c:v>
                </c:pt>
                <c:pt idx="115">
                  <c:v>6.8181249999999798</c:v>
                </c:pt>
                <c:pt idx="116">
                  <c:v>6.2793749999999982</c:v>
                </c:pt>
              </c:numCache>
            </c:numRef>
          </c:yVal>
        </c:ser>
        <c:axId val="79772288"/>
        <c:axId val="79798656"/>
      </c:scatterChart>
      <c:valAx>
        <c:axId val="79772288"/>
        <c:scaling>
          <c:orientation val="minMax"/>
          <c:max val="42280"/>
          <c:min val="42125"/>
        </c:scaling>
        <c:axPos val="b"/>
        <c:numFmt formatCode="[$-409]d\-mmm;@" sourceLinked="1"/>
        <c:majorTickMark val="none"/>
        <c:tickLblPos val="nextTo"/>
        <c:txPr>
          <a:bodyPr rot="0"/>
          <a:lstStyle/>
          <a:p>
            <a:pPr>
              <a:defRPr sz="1000"/>
            </a:pPr>
            <a:endParaRPr lang="en-US"/>
          </a:p>
        </c:txPr>
        <c:crossAx val="79798656"/>
        <c:crosses val="autoZero"/>
        <c:crossBetween val="midCat"/>
        <c:majorUnit val="10"/>
      </c:valAx>
      <c:valAx>
        <c:axId val="79798656"/>
        <c:scaling>
          <c:orientation val="minMax"/>
          <c:max val="8"/>
          <c:min val="4.5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DO mg/L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79772288"/>
        <c:crosses val="autoZero"/>
        <c:crossBetween val="midCat"/>
      </c:val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200"/>
            </a:pPr>
            <a:r>
              <a:rPr lang="en-US" sz="1200" dirty="0"/>
              <a:t>Montgomery (RMI 31.7) Temperature</a:t>
            </a:r>
          </a:p>
        </c:rich>
      </c:tx>
      <c:layout>
        <c:manualLayout>
          <c:xMode val="edge"/>
          <c:yMode val="edge"/>
          <c:x val="0.36628816710411327"/>
          <c:y val="5.8823552116547828E-2"/>
        </c:manualLayout>
      </c:layout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xVal>
            <c:numRef>
              <c:f>Temp!$A$2:$A$102</c:f>
              <c:numCache>
                <c:formatCode>d\-mmm</c:formatCode>
                <c:ptCount val="101"/>
                <c:pt idx="0">
                  <c:v>42125</c:v>
                </c:pt>
                <c:pt idx="1">
                  <c:v>42129</c:v>
                </c:pt>
                <c:pt idx="2">
                  <c:v>42131</c:v>
                </c:pt>
                <c:pt idx="3">
                  <c:v>42135</c:v>
                </c:pt>
                <c:pt idx="4">
                  <c:v>42136</c:v>
                </c:pt>
                <c:pt idx="5">
                  <c:v>42137</c:v>
                </c:pt>
                <c:pt idx="6">
                  <c:v>42138</c:v>
                </c:pt>
                <c:pt idx="7">
                  <c:v>42139</c:v>
                </c:pt>
                <c:pt idx="8">
                  <c:v>42142</c:v>
                </c:pt>
                <c:pt idx="9">
                  <c:v>42143</c:v>
                </c:pt>
                <c:pt idx="10">
                  <c:v>42144</c:v>
                </c:pt>
                <c:pt idx="11">
                  <c:v>42145</c:v>
                </c:pt>
                <c:pt idx="12">
                  <c:v>42146</c:v>
                </c:pt>
                <c:pt idx="13">
                  <c:v>42150</c:v>
                </c:pt>
                <c:pt idx="14">
                  <c:v>42151</c:v>
                </c:pt>
                <c:pt idx="15">
                  <c:v>42152</c:v>
                </c:pt>
                <c:pt idx="16">
                  <c:v>42153</c:v>
                </c:pt>
                <c:pt idx="17">
                  <c:v>42155</c:v>
                </c:pt>
                <c:pt idx="18">
                  <c:v>42156</c:v>
                </c:pt>
                <c:pt idx="19">
                  <c:v>42157</c:v>
                </c:pt>
                <c:pt idx="20">
                  <c:v>42158</c:v>
                </c:pt>
                <c:pt idx="21">
                  <c:v>42159</c:v>
                </c:pt>
                <c:pt idx="22">
                  <c:v>42160</c:v>
                </c:pt>
                <c:pt idx="23">
                  <c:v>42163</c:v>
                </c:pt>
                <c:pt idx="24">
                  <c:v>42164</c:v>
                </c:pt>
                <c:pt idx="25">
                  <c:v>42165</c:v>
                </c:pt>
                <c:pt idx="26">
                  <c:v>42166</c:v>
                </c:pt>
                <c:pt idx="27">
                  <c:v>42167</c:v>
                </c:pt>
                <c:pt idx="28">
                  <c:v>42170</c:v>
                </c:pt>
                <c:pt idx="29">
                  <c:v>42171</c:v>
                </c:pt>
                <c:pt idx="30">
                  <c:v>42172</c:v>
                </c:pt>
                <c:pt idx="31">
                  <c:v>42173</c:v>
                </c:pt>
                <c:pt idx="32">
                  <c:v>42174</c:v>
                </c:pt>
                <c:pt idx="33">
                  <c:v>42177</c:v>
                </c:pt>
                <c:pt idx="34">
                  <c:v>42178</c:v>
                </c:pt>
                <c:pt idx="35">
                  <c:v>42179</c:v>
                </c:pt>
                <c:pt idx="36">
                  <c:v>42180</c:v>
                </c:pt>
                <c:pt idx="37">
                  <c:v>42181</c:v>
                </c:pt>
                <c:pt idx="38">
                  <c:v>42184</c:v>
                </c:pt>
                <c:pt idx="39">
                  <c:v>42185</c:v>
                </c:pt>
                <c:pt idx="40">
                  <c:v>42186</c:v>
                </c:pt>
                <c:pt idx="41">
                  <c:v>42187</c:v>
                </c:pt>
                <c:pt idx="42">
                  <c:v>42191</c:v>
                </c:pt>
                <c:pt idx="43">
                  <c:v>42193</c:v>
                </c:pt>
                <c:pt idx="44">
                  <c:v>42194</c:v>
                </c:pt>
                <c:pt idx="45">
                  <c:v>42195</c:v>
                </c:pt>
                <c:pt idx="46">
                  <c:v>42198</c:v>
                </c:pt>
                <c:pt idx="47">
                  <c:v>42200</c:v>
                </c:pt>
                <c:pt idx="48">
                  <c:v>42201</c:v>
                </c:pt>
                <c:pt idx="49">
                  <c:v>42202</c:v>
                </c:pt>
                <c:pt idx="50">
                  <c:v>42205</c:v>
                </c:pt>
                <c:pt idx="51">
                  <c:v>42206</c:v>
                </c:pt>
                <c:pt idx="52">
                  <c:v>42207</c:v>
                </c:pt>
                <c:pt idx="53">
                  <c:v>42208</c:v>
                </c:pt>
                <c:pt idx="54">
                  <c:v>42209</c:v>
                </c:pt>
                <c:pt idx="55">
                  <c:v>42212</c:v>
                </c:pt>
                <c:pt idx="56">
                  <c:v>42213</c:v>
                </c:pt>
                <c:pt idx="57">
                  <c:v>42214</c:v>
                </c:pt>
                <c:pt idx="58">
                  <c:v>42215</c:v>
                </c:pt>
                <c:pt idx="59">
                  <c:v>42216</c:v>
                </c:pt>
                <c:pt idx="60">
                  <c:v>42219</c:v>
                </c:pt>
                <c:pt idx="61">
                  <c:v>42220</c:v>
                </c:pt>
                <c:pt idx="62">
                  <c:v>42221</c:v>
                </c:pt>
                <c:pt idx="63">
                  <c:v>42222</c:v>
                </c:pt>
                <c:pt idx="64">
                  <c:v>42223</c:v>
                </c:pt>
                <c:pt idx="65">
                  <c:v>42226</c:v>
                </c:pt>
                <c:pt idx="66">
                  <c:v>42227</c:v>
                </c:pt>
                <c:pt idx="67">
                  <c:v>42233</c:v>
                </c:pt>
                <c:pt idx="68">
                  <c:v>42234</c:v>
                </c:pt>
                <c:pt idx="69">
                  <c:v>42235</c:v>
                </c:pt>
                <c:pt idx="70">
                  <c:v>42236</c:v>
                </c:pt>
                <c:pt idx="71">
                  <c:v>42237</c:v>
                </c:pt>
                <c:pt idx="72">
                  <c:v>42240</c:v>
                </c:pt>
                <c:pt idx="73">
                  <c:v>42241</c:v>
                </c:pt>
                <c:pt idx="74">
                  <c:v>42242</c:v>
                </c:pt>
                <c:pt idx="75">
                  <c:v>42243</c:v>
                </c:pt>
                <c:pt idx="76">
                  <c:v>42244</c:v>
                </c:pt>
                <c:pt idx="77">
                  <c:v>42247</c:v>
                </c:pt>
                <c:pt idx="78">
                  <c:v>42248</c:v>
                </c:pt>
                <c:pt idx="79">
                  <c:v>42249</c:v>
                </c:pt>
                <c:pt idx="80">
                  <c:v>42250</c:v>
                </c:pt>
                <c:pt idx="81">
                  <c:v>42251</c:v>
                </c:pt>
                <c:pt idx="82">
                  <c:v>42255</c:v>
                </c:pt>
                <c:pt idx="83">
                  <c:v>42256</c:v>
                </c:pt>
                <c:pt idx="84">
                  <c:v>42257</c:v>
                </c:pt>
                <c:pt idx="85">
                  <c:v>42258</c:v>
                </c:pt>
                <c:pt idx="86">
                  <c:v>42261</c:v>
                </c:pt>
                <c:pt idx="87">
                  <c:v>42262</c:v>
                </c:pt>
                <c:pt idx="88">
                  <c:v>42263</c:v>
                </c:pt>
                <c:pt idx="89">
                  <c:v>42264</c:v>
                </c:pt>
                <c:pt idx="90">
                  <c:v>42265</c:v>
                </c:pt>
                <c:pt idx="92">
                  <c:v>42268</c:v>
                </c:pt>
                <c:pt idx="93">
                  <c:v>42269</c:v>
                </c:pt>
                <c:pt idx="94">
                  <c:v>42270</c:v>
                </c:pt>
                <c:pt idx="95">
                  <c:v>42271</c:v>
                </c:pt>
                <c:pt idx="96">
                  <c:v>42272</c:v>
                </c:pt>
                <c:pt idx="97">
                  <c:v>42275</c:v>
                </c:pt>
                <c:pt idx="98">
                  <c:v>42276</c:v>
                </c:pt>
                <c:pt idx="99">
                  <c:v>42277</c:v>
                </c:pt>
              </c:numCache>
            </c:numRef>
          </c:xVal>
          <c:yVal>
            <c:numRef>
              <c:f>Temp!$B$2:$B$102</c:f>
              <c:numCache>
                <c:formatCode>0.00</c:formatCode>
                <c:ptCount val="101"/>
                <c:pt idx="0">
                  <c:v>52.879999999999995</c:v>
                </c:pt>
                <c:pt idx="1">
                  <c:v>56.84</c:v>
                </c:pt>
                <c:pt idx="2">
                  <c:v>59.36</c:v>
                </c:pt>
                <c:pt idx="3">
                  <c:v>66.38</c:v>
                </c:pt>
                <c:pt idx="4">
                  <c:v>68.179999999999978</c:v>
                </c:pt>
                <c:pt idx="5">
                  <c:v>69.259999999999991</c:v>
                </c:pt>
                <c:pt idx="6">
                  <c:v>69.259999999999991</c:v>
                </c:pt>
                <c:pt idx="7">
                  <c:v>68.539999999999992</c:v>
                </c:pt>
                <c:pt idx="8">
                  <c:v>69.080000000000013</c:v>
                </c:pt>
                <c:pt idx="9">
                  <c:v>70.16</c:v>
                </c:pt>
                <c:pt idx="10">
                  <c:v>70.88</c:v>
                </c:pt>
                <c:pt idx="11">
                  <c:v>70.88</c:v>
                </c:pt>
                <c:pt idx="12">
                  <c:v>69.800000000000011</c:v>
                </c:pt>
                <c:pt idx="13">
                  <c:v>67.28</c:v>
                </c:pt>
                <c:pt idx="14">
                  <c:v>68</c:v>
                </c:pt>
                <c:pt idx="15">
                  <c:v>68.900000000000006</c:v>
                </c:pt>
                <c:pt idx="16">
                  <c:v>69.98</c:v>
                </c:pt>
                <c:pt idx="18">
                  <c:v>72.5</c:v>
                </c:pt>
                <c:pt idx="19">
                  <c:v>71.960000000000022</c:v>
                </c:pt>
                <c:pt idx="20">
                  <c:v>69.800000000000011</c:v>
                </c:pt>
                <c:pt idx="21">
                  <c:v>68.72</c:v>
                </c:pt>
                <c:pt idx="22">
                  <c:v>69.98</c:v>
                </c:pt>
                <c:pt idx="23">
                  <c:v>70.88</c:v>
                </c:pt>
                <c:pt idx="24">
                  <c:v>70.34</c:v>
                </c:pt>
                <c:pt idx="25">
                  <c:v>70.34</c:v>
                </c:pt>
                <c:pt idx="26">
                  <c:v>70.16</c:v>
                </c:pt>
                <c:pt idx="27">
                  <c:v>70.88</c:v>
                </c:pt>
                <c:pt idx="28">
                  <c:v>75.02</c:v>
                </c:pt>
                <c:pt idx="29">
                  <c:v>73.580000000000013</c:v>
                </c:pt>
                <c:pt idx="30">
                  <c:v>73.580000000000013</c:v>
                </c:pt>
                <c:pt idx="31">
                  <c:v>70.88</c:v>
                </c:pt>
                <c:pt idx="32">
                  <c:v>69.080000000000013</c:v>
                </c:pt>
                <c:pt idx="33">
                  <c:v>70.52</c:v>
                </c:pt>
                <c:pt idx="34">
                  <c:v>71.78</c:v>
                </c:pt>
                <c:pt idx="35">
                  <c:v>70.34</c:v>
                </c:pt>
                <c:pt idx="36">
                  <c:v>72.14</c:v>
                </c:pt>
                <c:pt idx="37">
                  <c:v>71.06</c:v>
                </c:pt>
                <c:pt idx="38">
                  <c:v>68.683999999999983</c:v>
                </c:pt>
                <c:pt idx="39">
                  <c:v>66.92</c:v>
                </c:pt>
                <c:pt idx="40">
                  <c:v>66.56</c:v>
                </c:pt>
                <c:pt idx="41">
                  <c:v>0</c:v>
                </c:pt>
                <c:pt idx="42">
                  <c:v>68.179999999999978</c:v>
                </c:pt>
                <c:pt idx="43">
                  <c:v>69.61999999999999</c:v>
                </c:pt>
                <c:pt idx="44">
                  <c:v>68</c:v>
                </c:pt>
                <c:pt idx="45">
                  <c:v>69.440000000000026</c:v>
                </c:pt>
                <c:pt idx="46">
                  <c:v>71.240000000000023</c:v>
                </c:pt>
                <c:pt idx="47">
                  <c:v>71.960000000000022</c:v>
                </c:pt>
                <c:pt idx="48">
                  <c:v>72.14</c:v>
                </c:pt>
                <c:pt idx="49">
                  <c:v>72.14</c:v>
                </c:pt>
                <c:pt idx="50">
                  <c:v>73.940000000000026</c:v>
                </c:pt>
                <c:pt idx="51">
                  <c:v>75.740000000000023</c:v>
                </c:pt>
                <c:pt idx="52">
                  <c:v>75.92</c:v>
                </c:pt>
                <c:pt idx="53">
                  <c:v>76.64</c:v>
                </c:pt>
                <c:pt idx="54">
                  <c:v>75.740000000000023</c:v>
                </c:pt>
                <c:pt idx="55">
                  <c:v>77.36</c:v>
                </c:pt>
                <c:pt idx="56">
                  <c:v>77.72</c:v>
                </c:pt>
                <c:pt idx="57">
                  <c:v>79.16</c:v>
                </c:pt>
                <c:pt idx="58">
                  <c:v>79.52</c:v>
                </c:pt>
                <c:pt idx="59">
                  <c:v>80.06</c:v>
                </c:pt>
                <c:pt idx="60">
                  <c:v>80.599999999999994</c:v>
                </c:pt>
                <c:pt idx="61">
                  <c:v>80.42</c:v>
                </c:pt>
                <c:pt idx="62">
                  <c:v>80.240000000000023</c:v>
                </c:pt>
                <c:pt idx="63">
                  <c:v>79.88</c:v>
                </c:pt>
                <c:pt idx="64">
                  <c:v>79.34</c:v>
                </c:pt>
                <c:pt idx="65">
                  <c:v>78.98</c:v>
                </c:pt>
                <c:pt idx="66">
                  <c:v>79.52</c:v>
                </c:pt>
                <c:pt idx="67">
                  <c:v>78.440000000000026</c:v>
                </c:pt>
                <c:pt idx="68">
                  <c:v>79.34</c:v>
                </c:pt>
                <c:pt idx="69">
                  <c:v>79.52</c:v>
                </c:pt>
                <c:pt idx="70">
                  <c:v>79.34</c:v>
                </c:pt>
                <c:pt idx="71">
                  <c:v>79.7</c:v>
                </c:pt>
                <c:pt idx="72">
                  <c:v>76.64</c:v>
                </c:pt>
                <c:pt idx="73">
                  <c:v>79.34</c:v>
                </c:pt>
                <c:pt idx="74">
                  <c:v>78.440000000000026</c:v>
                </c:pt>
                <c:pt idx="75">
                  <c:v>77.36</c:v>
                </c:pt>
                <c:pt idx="76">
                  <c:v>76.64</c:v>
                </c:pt>
                <c:pt idx="77">
                  <c:v>76.460000000000022</c:v>
                </c:pt>
                <c:pt idx="78">
                  <c:v>76.64</c:v>
                </c:pt>
                <c:pt idx="79">
                  <c:v>77.179999999999978</c:v>
                </c:pt>
                <c:pt idx="80">
                  <c:v>77.900000000000006</c:v>
                </c:pt>
                <c:pt idx="81">
                  <c:v>78.440000000000026</c:v>
                </c:pt>
                <c:pt idx="82">
                  <c:v>79.88</c:v>
                </c:pt>
                <c:pt idx="83">
                  <c:v>80.06</c:v>
                </c:pt>
                <c:pt idx="84">
                  <c:v>80.240000000000023</c:v>
                </c:pt>
                <c:pt idx="85">
                  <c:v>79.7</c:v>
                </c:pt>
                <c:pt idx="86">
                  <c:v>77.179999999999978</c:v>
                </c:pt>
                <c:pt idx="87">
                  <c:v>75.92</c:v>
                </c:pt>
                <c:pt idx="88">
                  <c:v>74.84</c:v>
                </c:pt>
                <c:pt idx="89">
                  <c:v>72.679999999999978</c:v>
                </c:pt>
                <c:pt idx="90">
                  <c:v>74.300000000000011</c:v>
                </c:pt>
                <c:pt idx="92">
                  <c:v>74.11999999999999</c:v>
                </c:pt>
                <c:pt idx="93">
                  <c:v>73.400000000000006</c:v>
                </c:pt>
                <c:pt idx="94">
                  <c:v>73.940000000000026</c:v>
                </c:pt>
                <c:pt idx="95">
                  <c:v>73.22</c:v>
                </c:pt>
                <c:pt idx="96">
                  <c:v>73.22</c:v>
                </c:pt>
                <c:pt idx="97">
                  <c:v>72.319999999999993</c:v>
                </c:pt>
                <c:pt idx="98">
                  <c:v>72.14</c:v>
                </c:pt>
              </c:numCache>
            </c:numRef>
          </c:yVal>
        </c:ser>
        <c:ser>
          <c:idx val="1"/>
          <c:order val="1"/>
          <c:spPr>
            <a:ln w="28575">
              <a:noFill/>
            </a:ln>
          </c:spPr>
          <c:marker>
            <c:symbol val="none"/>
          </c:marker>
          <c:trendline>
            <c:trendlineType val="movingAvg"/>
            <c:period val="2"/>
          </c:trendline>
          <c:trendline>
            <c:name>1</c:name>
            <c:trendlineType val="movingAvg"/>
            <c:period val="2"/>
          </c:trendline>
          <c:trendline>
            <c:spPr>
              <a:ln w="25400" cap="flat" cmpd="sng" algn="ctr">
                <a:solidFill>
                  <a:schemeClr val="accent2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rendlineType val="movingAvg"/>
            <c:period val="2"/>
          </c:trendline>
          <c:xVal>
            <c:numRef>
              <c:f>Temp!$A$2:$A$102</c:f>
              <c:numCache>
                <c:formatCode>d\-mmm</c:formatCode>
                <c:ptCount val="101"/>
                <c:pt idx="0">
                  <c:v>42125</c:v>
                </c:pt>
                <c:pt idx="1">
                  <c:v>42129</c:v>
                </c:pt>
                <c:pt idx="2">
                  <c:v>42131</c:v>
                </c:pt>
                <c:pt idx="3">
                  <c:v>42135</c:v>
                </c:pt>
                <c:pt idx="4">
                  <c:v>42136</c:v>
                </c:pt>
                <c:pt idx="5">
                  <c:v>42137</c:v>
                </c:pt>
                <c:pt idx="6">
                  <c:v>42138</c:v>
                </c:pt>
                <c:pt idx="7">
                  <c:v>42139</c:v>
                </c:pt>
                <c:pt idx="8">
                  <c:v>42142</c:v>
                </c:pt>
                <c:pt idx="9">
                  <c:v>42143</c:v>
                </c:pt>
                <c:pt idx="10">
                  <c:v>42144</c:v>
                </c:pt>
                <c:pt idx="11">
                  <c:v>42145</c:v>
                </c:pt>
                <c:pt idx="12">
                  <c:v>42146</c:v>
                </c:pt>
                <c:pt idx="13">
                  <c:v>42150</c:v>
                </c:pt>
                <c:pt idx="14">
                  <c:v>42151</c:v>
                </c:pt>
                <c:pt idx="15">
                  <c:v>42152</c:v>
                </c:pt>
                <c:pt idx="16">
                  <c:v>42153</c:v>
                </c:pt>
                <c:pt idx="17">
                  <c:v>42155</c:v>
                </c:pt>
                <c:pt idx="18">
                  <c:v>42156</c:v>
                </c:pt>
                <c:pt idx="19">
                  <c:v>42157</c:v>
                </c:pt>
                <c:pt idx="20">
                  <c:v>42158</c:v>
                </c:pt>
                <c:pt idx="21">
                  <c:v>42159</c:v>
                </c:pt>
                <c:pt idx="22">
                  <c:v>42160</c:v>
                </c:pt>
                <c:pt idx="23">
                  <c:v>42163</c:v>
                </c:pt>
                <c:pt idx="24">
                  <c:v>42164</c:v>
                </c:pt>
                <c:pt idx="25">
                  <c:v>42165</c:v>
                </c:pt>
                <c:pt idx="26">
                  <c:v>42166</c:v>
                </c:pt>
                <c:pt idx="27">
                  <c:v>42167</c:v>
                </c:pt>
                <c:pt idx="28">
                  <c:v>42170</c:v>
                </c:pt>
                <c:pt idx="29">
                  <c:v>42171</c:v>
                </c:pt>
                <c:pt idx="30">
                  <c:v>42172</c:v>
                </c:pt>
                <c:pt idx="31">
                  <c:v>42173</c:v>
                </c:pt>
                <c:pt idx="32">
                  <c:v>42174</c:v>
                </c:pt>
                <c:pt idx="33">
                  <c:v>42177</c:v>
                </c:pt>
                <c:pt idx="34">
                  <c:v>42178</c:v>
                </c:pt>
                <c:pt idx="35">
                  <c:v>42179</c:v>
                </c:pt>
                <c:pt idx="36">
                  <c:v>42180</c:v>
                </c:pt>
                <c:pt idx="37">
                  <c:v>42181</c:v>
                </c:pt>
                <c:pt idx="38">
                  <c:v>42184</c:v>
                </c:pt>
                <c:pt idx="39">
                  <c:v>42185</c:v>
                </c:pt>
                <c:pt idx="40">
                  <c:v>42186</c:v>
                </c:pt>
                <c:pt idx="41">
                  <c:v>42187</c:v>
                </c:pt>
                <c:pt idx="42">
                  <c:v>42191</c:v>
                </c:pt>
                <c:pt idx="43">
                  <c:v>42193</c:v>
                </c:pt>
                <c:pt idx="44">
                  <c:v>42194</c:v>
                </c:pt>
                <c:pt idx="45">
                  <c:v>42195</c:v>
                </c:pt>
                <c:pt idx="46">
                  <c:v>42198</c:v>
                </c:pt>
                <c:pt idx="47">
                  <c:v>42200</c:v>
                </c:pt>
                <c:pt idx="48">
                  <c:v>42201</c:v>
                </c:pt>
                <c:pt idx="49">
                  <c:v>42202</c:v>
                </c:pt>
                <c:pt idx="50">
                  <c:v>42205</c:v>
                </c:pt>
                <c:pt idx="51">
                  <c:v>42206</c:v>
                </c:pt>
                <c:pt idx="52">
                  <c:v>42207</c:v>
                </c:pt>
                <c:pt idx="53">
                  <c:v>42208</c:v>
                </c:pt>
                <c:pt idx="54">
                  <c:v>42209</c:v>
                </c:pt>
                <c:pt idx="55">
                  <c:v>42212</c:v>
                </c:pt>
                <c:pt idx="56">
                  <c:v>42213</c:v>
                </c:pt>
                <c:pt idx="57">
                  <c:v>42214</c:v>
                </c:pt>
                <c:pt idx="58">
                  <c:v>42215</c:v>
                </c:pt>
                <c:pt idx="59">
                  <c:v>42216</c:v>
                </c:pt>
                <c:pt idx="60">
                  <c:v>42219</c:v>
                </c:pt>
                <c:pt idx="61">
                  <c:v>42220</c:v>
                </c:pt>
                <c:pt idx="62">
                  <c:v>42221</c:v>
                </c:pt>
                <c:pt idx="63">
                  <c:v>42222</c:v>
                </c:pt>
                <c:pt idx="64">
                  <c:v>42223</c:v>
                </c:pt>
                <c:pt idx="65">
                  <c:v>42226</c:v>
                </c:pt>
                <c:pt idx="66">
                  <c:v>42227</c:v>
                </c:pt>
                <c:pt idx="67">
                  <c:v>42233</c:v>
                </c:pt>
                <c:pt idx="68">
                  <c:v>42234</c:v>
                </c:pt>
                <c:pt idx="69">
                  <c:v>42235</c:v>
                </c:pt>
                <c:pt idx="70">
                  <c:v>42236</c:v>
                </c:pt>
                <c:pt idx="71">
                  <c:v>42237</c:v>
                </c:pt>
                <c:pt idx="72">
                  <c:v>42240</c:v>
                </c:pt>
                <c:pt idx="73">
                  <c:v>42241</c:v>
                </c:pt>
                <c:pt idx="74">
                  <c:v>42242</c:v>
                </c:pt>
                <c:pt idx="75">
                  <c:v>42243</c:v>
                </c:pt>
                <c:pt idx="76">
                  <c:v>42244</c:v>
                </c:pt>
                <c:pt idx="77">
                  <c:v>42247</c:v>
                </c:pt>
                <c:pt idx="78">
                  <c:v>42248</c:v>
                </c:pt>
                <c:pt idx="79">
                  <c:v>42249</c:v>
                </c:pt>
                <c:pt idx="80">
                  <c:v>42250</c:v>
                </c:pt>
                <c:pt idx="81">
                  <c:v>42251</c:v>
                </c:pt>
                <c:pt idx="82">
                  <c:v>42255</c:v>
                </c:pt>
                <c:pt idx="83">
                  <c:v>42256</c:v>
                </c:pt>
                <c:pt idx="84">
                  <c:v>42257</c:v>
                </c:pt>
                <c:pt idx="85">
                  <c:v>42258</c:v>
                </c:pt>
                <c:pt idx="86">
                  <c:v>42261</c:v>
                </c:pt>
                <c:pt idx="87">
                  <c:v>42262</c:v>
                </c:pt>
                <c:pt idx="88">
                  <c:v>42263</c:v>
                </c:pt>
                <c:pt idx="89">
                  <c:v>42264</c:v>
                </c:pt>
                <c:pt idx="90">
                  <c:v>42265</c:v>
                </c:pt>
                <c:pt idx="92">
                  <c:v>42268</c:v>
                </c:pt>
                <c:pt idx="93">
                  <c:v>42269</c:v>
                </c:pt>
                <c:pt idx="94">
                  <c:v>42270</c:v>
                </c:pt>
                <c:pt idx="95">
                  <c:v>42271</c:v>
                </c:pt>
                <c:pt idx="96">
                  <c:v>42272</c:v>
                </c:pt>
                <c:pt idx="97">
                  <c:v>42275</c:v>
                </c:pt>
                <c:pt idx="98">
                  <c:v>42276</c:v>
                </c:pt>
                <c:pt idx="99">
                  <c:v>42277</c:v>
                </c:pt>
              </c:numCache>
            </c:numRef>
          </c:xVal>
          <c:yVal>
            <c:numRef>
              <c:f>Temp!$D$2:$D$102</c:f>
              <c:numCache>
                <c:formatCode>0</c:formatCode>
                <c:ptCount val="101"/>
                <c:pt idx="0">
                  <c:v>71</c:v>
                </c:pt>
                <c:pt idx="1">
                  <c:v>71</c:v>
                </c:pt>
                <c:pt idx="2">
                  <c:v>71</c:v>
                </c:pt>
                <c:pt idx="3">
                  <c:v>71</c:v>
                </c:pt>
                <c:pt idx="4">
                  <c:v>71</c:v>
                </c:pt>
                <c:pt idx="5">
                  <c:v>71</c:v>
                </c:pt>
                <c:pt idx="6">
                  <c:v>71</c:v>
                </c:pt>
                <c:pt idx="7">
                  <c:v>71</c:v>
                </c:pt>
                <c:pt idx="8">
                  <c:v>71</c:v>
                </c:pt>
                <c:pt idx="9">
                  <c:v>71</c:v>
                </c:pt>
                <c:pt idx="10">
                  <c:v>71</c:v>
                </c:pt>
                <c:pt idx="11">
                  <c:v>71</c:v>
                </c:pt>
                <c:pt idx="12">
                  <c:v>71</c:v>
                </c:pt>
                <c:pt idx="13">
                  <c:v>71</c:v>
                </c:pt>
                <c:pt idx="14">
                  <c:v>71</c:v>
                </c:pt>
                <c:pt idx="15">
                  <c:v>71</c:v>
                </c:pt>
                <c:pt idx="16">
                  <c:v>71</c:v>
                </c:pt>
                <c:pt idx="17">
                  <c:v>79</c:v>
                </c:pt>
                <c:pt idx="18">
                  <c:v>79</c:v>
                </c:pt>
                <c:pt idx="19">
                  <c:v>79</c:v>
                </c:pt>
                <c:pt idx="20">
                  <c:v>79</c:v>
                </c:pt>
                <c:pt idx="21">
                  <c:v>79</c:v>
                </c:pt>
                <c:pt idx="22">
                  <c:v>79</c:v>
                </c:pt>
                <c:pt idx="23">
                  <c:v>79</c:v>
                </c:pt>
                <c:pt idx="24">
                  <c:v>79</c:v>
                </c:pt>
                <c:pt idx="25">
                  <c:v>79</c:v>
                </c:pt>
                <c:pt idx="26">
                  <c:v>79</c:v>
                </c:pt>
                <c:pt idx="27">
                  <c:v>79</c:v>
                </c:pt>
                <c:pt idx="28">
                  <c:v>79</c:v>
                </c:pt>
                <c:pt idx="29">
                  <c:v>79</c:v>
                </c:pt>
                <c:pt idx="30">
                  <c:v>87</c:v>
                </c:pt>
                <c:pt idx="31">
                  <c:v>87</c:v>
                </c:pt>
                <c:pt idx="32">
                  <c:v>87</c:v>
                </c:pt>
                <c:pt idx="33">
                  <c:v>87</c:v>
                </c:pt>
                <c:pt idx="34">
                  <c:v>87</c:v>
                </c:pt>
                <c:pt idx="35">
                  <c:v>87</c:v>
                </c:pt>
                <c:pt idx="36">
                  <c:v>87</c:v>
                </c:pt>
                <c:pt idx="37">
                  <c:v>87</c:v>
                </c:pt>
                <c:pt idx="38">
                  <c:v>87</c:v>
                </c:pt>
                <c:pt idx="39">
                  <c:v>87</c:v>
                </c:pt>
                <c:pt idx="40">
                  <c:v>89</c:v>
                </c:pt>
                <c:pt idx="41">
                  <c:v>89</c:v>
                </c:pt>
                <c:pt idx="42">
                  <c:v>89</c:v>
                </c:pt>
                <c:pt idx="43">
                  <c:v>89</c:v>
                </c:pt>
                <c:pt idx="44">
                  <c:v>89</c:v>
                </c:pt>
                <c:pt idx="45">
                  <c:v>89</c:v>
                </c:pt>
                <c:pt idx="46">
                  <c:v>89</c:v>
                </c:pt>
                <c:pt idx="47">
                  <c:v>89</c:v>
                </c:pt>
                <c:pt idx="48">
                  <c:v>89</c:v>
                </c:pt>
                <c:pt idx="49">
                  <c:v>89</c:v>
                </c:pt>
                <c:pt idx="50">
                  <c:v>89</c:v>
                </c:pt>
                <c:pt idx="51">
                  <c:v>89</c:v>
                </c:pt>
                <c:pt idx="52">
                  <c:v>89</c:v>
                </c:pt>
                <c:pt idx="53">
                  <c:v>89</c:v>
                </c:pt>
                <c:pt idx="54">
                  <c:v>89</c:v>
                </c:pt>
                <c:pt idx="55">
                  <c:v>89</c:v>
                </c:pt>
                <c:pt idx="56">
                  <c:v>89</c:v>
                </c:pt>
                <c:pt idx="57">
                  <c:v>89</c:v>
                </c:pt>
                <c:pt idx="58">
                  <c:v>89</c:v>
                </c:pt>
                <c:pt idx="59">
                  <c:v>89</c:v>
                </c:pt>
                <c:pt idx="60">
                  <c:v>89</c:v>
                </c:pt>
                <c:pt idx="61">
                  <c:v>89</c:v>
                </c:pt>
                <c:pt idx="62">
                  <c:v>89</c:v>
                </c:pt>
                <c:pt idx="63">
                  <c:v>89</c:v>
                </c:pt>
                <c:pt idx="64">
                  <c:v>89</c:v>
                </c:pt>
                <c:pt idx="65">
                  <c:v>89</c:v>
                </c:pt>
                <c:pt idx="66">
                  <c:v>89</c:v>
                </c:pt>
                <c:pt idx="67">
                  <c:v>89</c:v>
                </c:pt>
                <c:pt idx="68">
                  <c:v>89</c:v>
                </c:pt>
                <c:pt idx="69">
                  <c:v>89</c:v>
                </c:pt>
                <c:pt idx="70">
                  <c:v>89</c:v>
                </c:pt>
                <c:pt idx="71">
                  <c:v>89</c:v>
                </c:pt>
                <c:pt idx="72">
                  <c:v>89</c:v>
                </c:pt>
                <c:pt idx="73">
                  <c:v>89</c:v>
                </c:pt>
                <c:pt idx="74">
                  <c:v>89</c:v>
                </c:pt>
                <c:pt idx="75">
                  <c:v>89</c:v>
                </c:pt>
                <c:pt idx="76">
                  <c:v>89</c:v>
                </c:pt>
                <c:pt idx="77">
                  <c:v>89</c:v>
                </c:pt>
                <c:pt idx="78">
                  <c:v>89</c:v>
                </c:pt>
                <c:pt idx="79">
                  <c:v>87</c:v>
                </c:pt>
                <c:pt idx="80">
                  <c:v>87</c:v>
                </c:pt>
                <c:pt idx="81">
                  <c:v>87</c:v>
                </c:pt>
                <c:pt idx="82">
                  <c:v>87</c:v>
                </c:pt>
                <c:pt idx="83">
                  <c:v>87</c:v>
                </c:pt>
                <c:pt idx="84">
                  <c:v>87</c:v>
                </c:pt>
                <c:pt idx="85">
                  <c:v>87</c:v>
                </c:pt>
                <c:pt idx="86">
                  <c:v>87</c:v>
                </c:pt>
                <c:pt idx="87">
                  <c:v>81</c:v>
                </c:pt>
                <c:pt idx="88">
                  <c:v>81</c:v>
                </c:pt>
                <c:pt idx="89">
                  <c:v>81</c:v>
                </c:pt>
                <c:pt idx="90">
                  <c:v>81</c:v>
                </c:pt>
                <c:pt idx="92">
                  <c:v>81</c:v>
                </c:pt>
                <c:pt idx="93">
                  <c:v>81</c:v>
                </c:pt>
                <c:pt idx="94">
                  <c:v>81</c:v>
                </c:pt>
                <c:pt idx="95">
                  <c:v>81</c:v>
                </c:pt>
                <c:pt idx="96">
                  <c:v>81</c:v>
                </c:pt>
                <c:pt idx="97">
                  <c:v>81</c:v>
                </c:pt>
                <c:pt idx="98">
                  <c:v>81</c:v>
                </c:pt>
                <c:pt idx="99">
                  <c:v>81</c:v>
                </c:pt>
              </c:numCache>
            </c:numRef>
          </c:yVal>
        </c:ser>
        <c:axId val="79248768"/>
        <c:axId val="79258752"/>
      </c:scatterChart>
      <c:valAx>
        <c:axId val="79248768"/>
        <c:scaling>
          <c:orientation val="minMax"/>
          <c:max val="42280"/>
          <c:min val="42125"/>
        </c:scaling>
        <c:axPos val="b"/>
        <c:numFmt formatCode="d\-mmm" sourceLinked="1"/>
        <c:majorTickMark val="none"/>
        <c:tickLblPos val="nextTo"/>
        <c:txPr>
          <a:bodyPr rot="0"/>
          <a:lstStyle/>
          <a:p>
            <a:pPr>
              <a:defRPr/>
            </a:pPr>
            <a:endParaRPr lang="en-US"/>
          </a:p>
        </c:txPr>
        <c:crossAx val="79258752"/>
        <c:crossesAt val="55"/>
        <c:crossBetween val="midCat"/>
        <c:majorUnit val="10"/>
      </c:valAx>
      <c:valAx>
        <c:axId val="79258752"/>
        <c:scaling>
          <c:orientation val="minMax"/>
          <c:max val="90"/>
          <c:min val="55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Temperature in F°</a:t>
                </a:r>
              </a:p>
            </c:rich>
          </c:tx>
          <c:layout/>
        </c:title>
        <c:numFmt formatCode="0" sourceLinked="0"/>
        <c:majorTickMark val="none"/>
        <c:tickLblPos val="nextTo"/>
        <c:crossAx val="79248768"/>
        <c:crosses val="autoZero"/>
        <c:crossBetween val="midCat"/>
        <c:majorUnit val="5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200"/>
            </a:pPr>
            <a:r>
              <a:rPr lang="en-US" sz="1200" dirty="0" err="1"/>
              <a:t>Markland</a:t>
            </a:r>
            <a:r>
              <a:rPr lang="en-US" sz="1200" dirty="0"/>
              <a:t> (RMI 531.5) Temperature</a:t>
            </a:r>
          </a:p>
        </c:rich>
      </c:tx>
      <c:layout>
        <c:manualLayout>
          <c:xMode val="edge"/>
          <c:yMode val="edge"/>
          <c:x val="0.37392016622922286"/>
          <c:y val="9.6726131889763783E-2"/>
        </c:manualLayout>
      </c:layout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xVal>
            <c:numRef>
              <c:f>Temp!$A$2:$A$102</c:f>
              <c:numCache>
                <c:formatCode>d\-mmm</c:formatCode>
                <c:ptCount val="101"/>
                <c:pt idx="0">
                  <c:v>42125</c:v>
                </c:pt>
                <c:pt idx="1">
                  <c:v>42129</c:v>
                </c:pt>
                <c:pt idx="2">
                  <c:v>42131</c:v>
                </c:pt>
                <c:pt idx="3">
                  <c:v>42135</c:v>
                </c:pt>
                <c:pt idx="4">
                  <c:v>42136</c:v>
                </c:pt>
                <c:pt idx="5">
                  <c:v>42137</c:v>
                </c:pt>
                <c:pt idx="6">
                  <c:v>42138</c:v>
                </c:pt>
                <c:pt idx="7">
                  <c:v>42139</c:v>
                </c:pt>
                <c:pt idx="8">
                  <c:v>42142</c:v>
                </c:pt>
                <c:pt idx="9">
                  <c:v>42143</c:v>
                </c:pt>
                <c:pt idx="10">
                  <c:v>42144</c:v>
                </c:pt>
                <c:pt idx="11">
                  <c:v>42145</c:v>
                </c:pt>
                <c:pt idx="12">
                  <c:v>42146</c:v>
                </c:pt>
                <c:pt idx="13">
                  <c:v>42150</c:v>
                </c:pt>
                <c:pt idx="14">
                  <c:v>42151</c:v>
                </c:pt>
                <c:pt idx="15">
                  <c:v>42152</c:v>
                </c:pt>
                <c:pt idx="16">
                  <c:v>42153</c:v>
                </c:pt>
                <c:pt idx="17">
                  <c:v>42155</c:v>
                </c:pt>
                <c:pt idx="18">
                  <c:v>42156</c:v>
                </c:pt>
                <c:pt idx="19">
                  <c:v>42157</c:v>
                </c:pt>
                <c:pt idx="20">
                  <c:v>42158</c:v>
                </c:pt>
                <c:pt idx="21">
                  <c:v>42159</c:v>
                </c:pt>
                <c:pt idx="22">
                  <c:v>42160</c:v>
                </c:pt>
                <c:pt idx="23">
                  <c:v>42163</c:v>
                </c:pt>
                <c:pt idx="24">
                  <c:v>42164</c:v>
                </c:pt>
                <c:pt idx="25">
                  <c:v>42165</c:v>
                </c:pt>
                <c:pt idx="26">
                  <c:v>42166</c:v>
                </c:pt>
                <c:pt idx="27">
                  <c:v>42167</c:v>
                </c:pt>
                <c:pt idx="28">
                  <c:v>42170</c:v>
                </c:pt>
                <c:pt idx="29">
                  <c:v>42171</c:v>
                </c:pt>
                <c:pt idx="30">
                  <c:v>42172</c:v>
                </c:pt>
                <c:pt idx="31">
                  <c:v>42173</c:v>
                </c:pt>
                <c:pt idx="32">
                  <c:v>42174</c:v>
                </c:pt>
                <c:pt idx="33">
                  <c:v>42177</c:v>
                </c:pt>
                <c:pt idx="34">
                  <c:v>42178</c:v>
                </c:pt>
                <c:pt idx="35">
                  <c:v>42179</c:v>
                </c:pt>
                <c:pt idx="36">
                  <c:v>42180</c:v>
                </c:pt>
                <c:pt idx="37">
                  <c:v>42181</c:v>
                </c:pt>
                <c:pt idx="38">
                  <c:v>42184</c:v>
                </c:pt>
                <c:pt idx="39">
                  <c:v>42185</c:v>
                </c:pt>
                <c:pt idx="40">
                  <c:v>42186</c:v>
                </c:pt>
                <c:pt idx="41">
                  <c:v>42187</c:v>
                </c:pt>
                <c:pt idx="42">
                  <c:v>42191</c:v>
                </c:pt>
                <c:pt idx="43">
                  <c:v>42193</c:v>
                </c:pt>
                <c:pt idx="44">
                  <c:v>42194</c:v>
                </c:pt>
                <c:pt idx="45">
                  <c:v>42195</c:v>
                </c:pt>
                <c:pt idx="46">
                  <c:v>42198</c:v>
                </c:pt>
                <c:pt idx="47">
                  <c:v>42200</c:v>
                </c:pt>
                <c:pt idx="48">
                  <c:v>42201</c:v>
                </c:pt>
                <c:pt idx="49">
                  <c:v>42202</c:v>
                </c:pt>
                <c:pt idx="50">
                  <c:v>42205</c:v>
                </c:pt>
                <c:pt idx="51">
                  <c:v>42206</c:v>
                </c:pt>
                <c:pt idx="52">
                  <c:v>42207</c:v>
                </c:pt>
                <c:pt idx="53">
                  <c:v>42208</c:v>
                </c:pt>
                <c:pt idx="54">
                  <c:v>42209</c:v>
                </c:pt>
                <c:pt idx="55">
                  <c:v>42212</c:v>
                </c:pt>
                <c:pt idx="56">
                  <c:v>42213</c:v>
                </c:pt>
                <c:pt idx="57">
                  <c:v>42214</c:v>
                </c:pt>
                <c:pt idx="58">
                  <c:v>42215</c:v>
                </c:pt>
                <c:pt idx="59">
                  <c:v>42216</c:v>
                </c:pt>
                <c:pt idx="60">
                  <c:v>42219</c:v>
                </c:pt>
                <c:pt idx="61">
                  <c:v>42220</c:v>
                </c:pt>
                <c:pt idx="62">
                  <c:v>42221</c:v>
                </c:pt>
                <c:pt idx="63">
                  <c:v>42222</c:v>
                </c:pt>
                <c:pt idx="64">
                  <c:v>42223</c:v>
                </c:pt>
                <c:pt idx="65">
                  <c:v>42226</c:v>
                </c:pt>
                <c:pt idx="66">
                  <c:v>42227</c:v>
                </c:pt>
                <c:pt idx="67">
                  <c:v>42233</c:v>
                </c:pt>
                <c:pt idx="68">
                  <c:v>42234</c:v>
                </c:pt>
                <c:pt idx="69">
                  <c:v>42235</c:v>
                </c:pt>
                <c:pt idx="70">
                  <c:v>42236</c:v>
                </c:pt>
                <c:pt idx="71">
                  <c:v>42237</c:v>
                </c:pt>
                <c:pt idx="72">
                  <c:v>42240</c:v>
                </c:pt>
                <c:pt idx="73">
                  <c:v>42241</c:v>
                </c:pt>
                <c:pt idx="74">
                  <c:v>42242</c:v>
                </c:pt>
                <c:pt idx="75">
                  <c:v>42243</c:v>
                </c:pt>
                <c:pt idx="76">
                  <c:v>42244</c:v>
                </c:pt>
                <c:pt idx="77">
                  <c:v>42247</c:v>
                </c:pt>
                <c:pt idx="78">
                  <c:v>42248</c:v>
                </c:pt>
                <c:pt idx="79">
                  <c:v>42249</c:v>
                </c:pt>
                <c:pt idx="80">
                  <c:v>42250</c:v>
                </c:pt>
                <c:pt idx="81">
                  <c:v>42251</c:v>
                </c:pt>
                <c:pt idx="82">
                  <c:v>42255</c:v>
                </c:pt>
                <c:pt idx="83">
                  <c:v>42256</c:v>
                </c:pt>
                <c:pt idx="84">
                  <c:v>42257</c:v>
                </c:pt>
                <c:pt idx="85">
                  <c:v>42258</c:v>
                </c:pt>
                <c:pt idx="86">
                  <c:v>42261</c:v>
                </c:pt>
                <c:pt idx="87">
                  <c:v>42262</c:v>
                </c:pt>
                <c:pt idx="88">
                  <c:v>42263</c:v>
                </c:pt>
                <c:pt idx="89">
                  <c:v>42264</c:v>
                </c:pt>
                <c:pt idx="90">
                  <c:v>42265</c:v>
                </c:pt>
                <c:pt idx="92">
                  <c:v>42268</c:v>
                </c:pt>
                <c:pt idx="93">
                  <c:v>42269</c:v>
                </c:pt>
                <c:pt idx="94">
                  <c:v>42270</c:v>
                </c:pt>
                <c:pt idx="95">
                  <c:v>42271</c:v>
                </c:pt>
                <c:pt idx="96">
                  <c:v>42272</c:v>
                </c:pt>
                <c:pt idx="97">
                  <c:v>42275</c:v>
                </c:pt>
                <c:pt idx="98">
                  <c:v>42276</c:v>
                </c:pt>
                <c:pt idx="99">
                  <c:v>42277</c:v>
                </c:pt>
              </c:numCache>
            </c:numRef>
          </c:xVal>
          <c:yVal>
            <c:numRef>
              <c:f>Temp!$C$2:$C$102</c:f>
              <c:numCache>
                <c:formatCode>0.00</c:formatCode>
                <c:ptCount val="101"/>
                <c:pt idx="0">
                  <c:v>57.2</c:v>
                </c:pt>
                <c:pt idx="1">
                  <c:v>59.720000000000013</c:v>
                </c:pt>
                <c:pt idx="2">
                  <c:v>60.980000000000004</c:v>
                </c:pt>
                <c:pt idx="3">
                  <c:v>65.11999999999999</c:v>
                </c:pt>
                <c:pt idx="4">
                  <c:v>65.48</c:v>
                </c:pt>
                <c:pt idx="5">
                  <c:v>66.02</c:v>
                </c:pt>
                <c:pt idx="6">
                  <c:v>66.38</c:v>
                </c:pt>
                <c:pt idx="7">
                  <c:v>66.38</c:v>
                </c:pt>
                <c:pt idx="8">
                  <c:v>68</c:v>
                </c:pt>
                <c:pt idx="9">
                  <c:v>68.72</c:v>
                </c:pt>
                <c:pt idx="10">
                  <c:v>69.259999999999991</c:v>
                </c:pt>
                <c:pt idx="11">
                  <c:v>69.440000000000026</c:v>
                </c:pt>
                <c:pt idx="12">
                  <c:v>68.900000000000006</c:v>
                </c:pt>
                <c:pt idx="13">
                  <c:v>69.800000000000011</c:v>
                </c:pt>
                <c:pt idx="14">
                  <c:v>70.16</c:v>
                </c:pt>
                <c:pt idx="15">
                  <c:v>70.7</c:v>
                </c:pt>
                <c:pt idx="16">
                  <c:v>71.599999999999994</c:v>
                </c:pt>
                <c:pt idx="18">
                  <c:v>72.86</c:v>
                </c:pt>
                <c:pt idx="19">
                  <c:v>72.679999999999978</c:v>
                </c:pt>
                <c:pt idx="20">
                  <c:v>71.960000000000022</c:v>
                </c:pt>
                <c:pt idx="21">
                  <c:v>71.78</c:v>
                </c:pt>
                <c:pt idx="22">
                  <c:v>71.599999999999994</c:v>
                </c:pt>
                <c:pt idx="23">
                  <c:v>72.5</c:v>
                </c:pt>
                <c:pt idx="24">
                  <c:v>74.66</c:v>
                </c:pt>
                <c:pt idx="25">
                  <c:v>75.02</c:v>
                </c:pt>
                <c:pt idx="26">
                  <c:v>75.740000000000023</c:v>
                </c:pt>
                <c:pt idx="27">
                  <c:v>76.460000000000022</c:v>
                </c:pt>
                <c:pt idx="28">
                  <c:v>78.440000000000026</c:v>
                </c:pt>
                <c:pt idx="29">
                  <c:v>79.52</c:v>
                </c:pt>
                <c:pt idx="30">
                  <c:v>79.7</c:v>
                </c:pt>
                <c:pt idx="31">
                  <c:v>79.88</c:v>
                </c:pt>
                <c:pt idx="32">
                  <c:v>80.240000000000023</c:v>
                </c:pt>
                <c:pt idx="33">
                  <c:v>77.36</c:v>
                </c:pt>
                <c:pt idx="34">
                  <c:v>77.539999999999992</c:v>
                </c:pt>
                <c:pt idx="35">
                  <c:v>78.080000000000013</c:v>
                </c:pt>
                <c:pt idx="36">
                  <c:v>77.539999999999992</c:v>
                </c:pt>
                <c:pt idx="37">
                  <c:v>77.36</c:v>
                </c:pt>
                <c:pt idx="38">
                  <c:v>74.300000000000011</c:v>
                </c:pt>
                <c:pt idx="39">
                  <c:v>74.300000000000011</c:v>
                </c:pt>
                <c:pt idx="40">
                  <c:v>72.86</c:v>
                </c:pt>
                <c:pt idx="41">
                  <c:v>73.759999999999991</c:v>
                </c:pt>
                <c:pt idx="42">
                  <c:v>72.679999999999978</c:v>
                </c:pt>
                <c:pt idx="43">
                  <c:v>72.679999999999978</c:v>
                </c:pt>
                <c:pt idx="44">
                  <c:v>72.14</c:v>
                </c:pt>
                <c:pt idx="45">
                  <c:v>72.679999999999978</c:v>
                </c:pt>
                <c:pt idx="46">
                  <c:v>73.580000000000013</c:v>
                </c:pt>
                <c:pt idx="47">
                  <c:v>73.940000000000026</c:v>
                </c:pt>
                <c:pt idx="48">
                  <c:v>73.400000000000006</c:v>
                </c:pt>
                <c:pt idx="49">
                  <c:v>73.400000000000006</c:v>
                </c:pt>
                <c:pt idx="50">
                  <c:v>74.11999999999999</c:v>
                </c:pt>
                <c:pt idx="51">
                  <c:v>74.11999999999999</c:v>
                </c:pt>
                <c:pt idx="52">
                  <c:v>75.56</c:v>
                </c:pt>
                <c:pt idx="53">
                  <c:v>75.2</c:v>
                </c:pt>
                <c:pt idx="54">
                  <c:v>75.92</c:v>
                </c:pt>
                <c:pt idx="55">
                  <c:v>77.900000000000006</c:v>
                </c:pt>
                <c:pt idx="56">
                  <c:v>78.61999999999999</c:v>
                </c:pt>
                <c:pt idx="57">
                  <c:v>79.52</c:v>
                </c:pt>
                <c:pt idx="58">
                  <c:v>79.7</c:v>
                </c:pt>
                <c:pt idx="59">
                  <c:v>79.88</c:v>
                </c:pt>
                <c:pt idx="60">
                  <c:v>80.960000000000022</c:v>
                </c:pt>
                <c:pt idx="61">
                  <c:v>80.960000000000022</c:v>
                </c:pt>
                <c:pt idx="62">
                  <c:v>80.78</c:v>
                </c:pt>
                <c:pt idx="63">
                  <c:v>80.960000000000022</c:v>
                </c:pt>
                <c:pt idx="64">
                  <c:v>80.06</c:v>
                </c:pt>
                <c:pt idx="65">
                  <c:v>79.7</c:v>
                </c:pt>
                <c:pt idx="66">
                  <c:v>0</c:v>
                </c:pt>
                <c:pt idx="67">
                  <c:v>80.599999999999994</c:v>
                </c:pt>
                <c:pt idx="68">
                  <c:v>80.599999999999994</c:v>
                </c:pt>
                <c:pt idx="69">
                  <c:v>81.319999999999993</c:v>
                </c:pt>
                <c:pt idx="70">
                  <c:v>80.960000000000022</c:v>
                </c:pt>
                <c:pt idx="71">
                  <c:v>80.78</c:v>
                </c:pt>
                <c:pt idx="72">
                  <c:v>75.2</c:v>
                </c:pt>
                <c:pt idx="73">
                  <c:v>80.42</c:v>
                </c:pt>
                <c:pt idx="74">
                  <c:v>80.42</c:v>
                </c:pt>
                <c:pt idx="75">
                  <c:v>80.42</c:v>
                </c:pt>
                <c:pt idx="76">
                  <c:v>79.88</c:v>
                </c:pt>
                <c:pt idx="77">
                  <c:v>79.88</c:v>
                </c:pt>
                <c:pt idx="78">
                  <c:v>79.88</c:v>
                </c:pt>
                <c:pt idx="79">
                  <c:v>80.78</c:v>
                </c:pt>
                <c:pt idx="80">
                  <c:v>79.88</c:v>
                </c:pt>
                <c:pt idx="81">
                  <c:v>80.240000000000023</c:v>
                </c:pt>
                <c:pt idx="82">
                  <c:v>80.78</c:v>
                </c:pt>
                <c:pt idx="83">
                  <c:v>81.14</c:v>
                </c:pt>
                <c:pt idx="84">
                  <c:v>81.14</c:v>
                </c:pt>
                <c:pt idx="85">
                  <c:v>81.5</c:v>
                </c:pt>
                <c:pt idx="86">
                  <c:v>79.7</c:v>
                </c:pt>
                <c:pt idx="87">
                  <c:v>79.16</c:v>
                </c:pt>
                <c:pt idx="88">
                  <c:v>78.61999999999999</c:v>
                </c:pt>
                <c:pt idx="89">
                  <c:v>78.440000000000026</c:v>
                </c:pt>
                <c:pt idx="90">
                  <c:v>78.440000000000026</c:v>
                </c:pt>
                <c:pt idx="92">
                  <c:v>77</c:v>
                </c:pt>
                <c:pt idx="93">
                  <c:v>76.28</c:v>
                </c:pt>
                <c:pt idx="94">
                  <c:v>76.460000000000022</c:v>
                </c:pt>
                <c:pt idx="95">
                  <c:v>75.740000000000023</c:v>
                </c:pt>
                <c:pt idx="96">
                  <c:v>75.56</c:v>
                </c:pt>
                <c:pt idx="97">
                  <c:v>74.48</c:v>
                </c:pt>
                <c:pt idx="98">
                  <c:v>75.2</c:v>
                </c:pt>
              </c:numCache>
            </c:numRef>
          </c:yVal>
        </c:ser>
        <c:ser>
          <c:idx val="1"/>
          <c:order val="1"/>
          <c:spPr>
            <a:ln w="28575">
              <a:noFill/>
            </a:ln>
          </c:spPr>
          <c:marker>
            <c:symbol val="none"/>
          </c:marker>
          <c:trendline>
            <c:trendlineType val="movingAvg"/>
            <c:period val="2"/>
          </c:trendline>
          <c:trendline>
            <c:name>1</c:name>
            <c:trendlineType val="movingAvg"/>
            <c:period val="2"/>
          </c:trendline>
          <c:trendline>
            <c:spPr>
              <a:ln w="25400" cap="flat" cmpd="sng" algn="ctr">
                <a:solidFill>
                  <a:schemeClr val="accent2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rendlineType val="movingAvg"/>
            <c:period val="2"/>
          </c:trendline>
          <c:xVal>
            <c:numRef>
              <c:f>Temp!$A$2:$A$102</c:f>
              <c:numCache>
                <c:formatCode>d\-mmm</c:formatCode>
                <c:ptCount val="101"/>
                <c:pt idx="0">
                  <c:v>42125</c:v>
                </c:pt>
                <c:pt idx="1">
                  <c:v>42129</c:v>
                </c:pt>
                <c:pt idx="2">
                  <c:v>42131</c:v>
                </c:pt>
                <c:pt idx="3">
                  <c:v>42135</c:v>
                </c:pt>
                <c:pt idx="4">
                  <c:v>42136</c:v>
                </c:pt>
                <c:pt idx="5">
                  <c:v>42137</c:v>
                </c:pt>
                <c:pt idx="6">
                  <c:v>42138</c:v>
                </c:pt>
                <c:pt idx="7">
                  <c:v>42139</c:v>
                </c:pt>
                <c:pt idx="8">
                  <c:v>42142</c:v>
                </c:pt>
                <c:pt idx="9">
                  <c:v>42143</c:v>
                </c:pt>
                <c:pt idx="10">
                  <c:v>42144</c:v>
                </c:pt>
                <c:pt idx="11">
                  <c:v>42145</c:v>
                </c:pt>
                <c:pt idx="12">
                  <c:v>42146</c:v>
                </c:pt>
                <c:pt idx="13">
                  <c:v>42150</c:v>
                </c:pt>
                <c:pt idx="14">
                  <c:v>42151</c:v>
                </c:pt>
                <c:pt idx="15">
                  <c:v>42152</c:v>
                </c:pt>
                <c:pt idx="16">
                  <c:v>42153</c:v>
                </c:pt>
                <c:pt idx="17">
                  <c:v>42155</c:v>
                </c:pt>
                <c:pt idx="18">
                  <c:v>42156</c:v>
                </c:pt>
                <c:pt idx="19">
                  <c:v>42157</c:v>
                </c:pt>
                <c:pt idx="20">
                  <c:v>42158</c:v>
                </c:pt>
                <c:pt idx="21">
                  <c:v>42159</c:v>
                </c:pt>
                <c:pt idx="22">
                  <c:v>42160</c:v>
                </c:pt>
                <c:pt idx="23">
                  <c:v>42163</c:v>
                </c:pt>
                <c:pt idx="24">
                  <c:v>42164</c:v>
                </c:pt>
                <c:pt idx="25">
                  <c:v>42165</c:v>
                </c:pt>
                <c:pt idx="26">
                  <c:v>42166</c:v>
                </c:pt>
                <c:pt idx="27">
                  <c:v>42167</c:v>
                </c:pt>
                <c:pt idx="28">
                  <c:v>42170</c:v>
                </c:pt>
                <c:pt idx="29">
                  <c:v>42171</c:v>
                </c:pt>
                <c:pt idx="30">
                  <c:v>42172</c:v>
                </c:pt>
                <c:pt idx="31">
                  <c:v>42173</c:v>
                </c:pt>
                <c:pt idx="32">
                  <c:v>42174</c:v>
                </c:pt>
                <c:pt idx="33">
                  <c:v>42177</c:v>
                </c:pt>
                <c:pt idx="34">
                  <c:v>42178</c:v>
                </c:pt>
                <c:pt idx="35">
                  <c:v>42179</c:v>
                </c:pt>
                <c:pt idx="36">
                  <c:v>42180</c:v>
                </c:pt>
                <c:pt idx="37">
                  <c:v>42181</c:v>
                </c:pt>
                <c:pt idx="38">
                  <c:v>42184</c:v>
                </c:pt>
                <c:pt idx="39">
                  <c:v>42185</c:v>
                </c:pt>
                <c:pt idx="40">
                  <c:v>42186</c:v>
                </c:pt>
                <c:pt idx="41">
                  <c:v>42187</c:v>
                </c:pt>
                <c:pt idx="42">
                  <c:v>42191</c:v>
                </c:pt>
                <c:pt idx="43">
                  <c:v>42193</c:v>
                </c:pt>
                <c:pt idx="44">
                  <c:v>42194</c:v>
                </c:pt>
                <c:pt idx="45">
                  <c:v>42195</c:v>
                </c:pt>
                <c:pt idx="46">
                  <c:v>42198</c:v>
                </c:pt>
                <c:pt idx="47">
                  <c:v>42200</c:v>
                </c:pt>
                <c:pt idx="48">
                  <c:v>42201</c:v>
                </c:pt>
                <c:pt idx="49">
                  <c:v>42202</c:v>
                </c:pt>
                <c:pt idx="50">
                  <c:v>42205</c:v>
                </c:pt>
                <c:pt idx="51">
                  <c:v>42206</c:v>
                </c:pt>
                <c:pt idx="52">
                  <c:v>42207</c:v>
                </c:pt>
                <c:pt idx="53">
                  <c:v>42208</c:v>
                </c:pt>
                <c:pt idx="54">
                  <c:v>42209</c:v>
                </c:pt>
                <c:pt idx="55">
                  <c:v>42212</c:v>
                </c:pt>
                <c:pt idx="56">
                  <c:v>42213</c:v>
                </c:pt>
                <c:pt idx="57">
                  <c:v>42214</c:v>
                </c:pt>
                <c:pt idx="58">
                  <c:v>42215</c:v>
                </c:pt>
                <c:pt idx="59">
                  <c:v>42216</c:v>
                </c:pt>
                <c:pt idx="60">
                  <c:v>42219</c:v>
                </c:pt>
                <c:pt idx="61">
                  <c:v>42220</c:v>
                </c:pt>
                <c:pt idx="62">
                  <c:v>42221</c:v>
                </c:pt>
                <c:pt idx="63">
                  <c:v>42222</c:v>
                </c:pt>
                <c:pt idx="64">
                  <c:v>42223</c:v>
                </c:pt>
                <c:pt idx="65">
                  <c:v>42226</c:v>
                </c:pt>
                <c:pt idx="66">
                  <c:v>42227</c:v>
                </c:pt>
                <c:pt idx="67">
                  <c:v>42233</c:v>
                </c:pt>
                <c:pt idx="68">
                  <c:v>42234</c:v>
                </c:pt>
                <c:pt idx="69">
                  <c:v>42235</c:v>
                </c:pt>
                <c:pt idx="70">
                  <c:v>42236</c:v>
                </c:pt>
                <c:pt idx="71">
                  <c:v>42237</c:v>
                </c:pt>
                <c:pt idx="72">
                  <c:v>42240</c:v>
                </c:pt>
                <c:pt idx="73">
                  <c:v>42241</c:v>
                </c:pt>
                <c:pt idx="74">
                  <c:v>42242</c:v>
                </c:pt>
                <c:pt idx="75">
                  <c:v>42243</c:v>
                </c:pt>
                <c:pt idx="76">
                  <c:v>42244</c:v>
                </c:pt>
                <c:pt idx="77">
                  <c:v>42247</c:v>
                </c:pt>
                <c:pt idx="78">
                  <c:v>42248</c:v>
                </c:pt>
                <c:pt idx="79">
                  <c:v>42249</c:v>
                </c:pt>
                <c:pt idx="80">
                  <c:v>42250</c:v>
                </c:pt>
                <c:pt idx="81">
                  <c:v>42251</c:v>
                </c:pt>
                <c:pt idx="82">
                  <c:v>42255</c:v>
                </c:pt>
                <c:pt idx="83">
                  <c:v>42256</c:v>
                </c:pt>
                <c:pt idx="84">
                  <c:v>42257</c:v>
                </c:pt>
                <c:pt idx="85">
                  <c:v>42258</c:v>
                </c:pt>
                <c:pt idx="86">
                  <c:v>42261</c:v>
                </c:pt>
                <c:pt idx="87">
                  <c:v>42262</c:v>
                </c:pt>
                <c:pt idx="88">
                  <c:v>42263</c:v>
                </c:pt>
                <c:pt idx="89">
                  <c:v>42264</c:v>
                </c:pt>
                <c:pt idx="90">
                  <c:v>42265</c:v>
                </c:pt>
                <c:pt idx="92">
                  <c:v>42268</c:v>
                </c:pt>
                <c:pt idx="93">
                  <c:v>42269</c:v>
                </c:pt>
                <c:pt idx="94">
                  <c:v>42270</c:v>
                </c:pt>
                <c:pt idx="95">
                  <c:v>42271</c:v>
                </c:pt>
                <c:pt idx="96">
                  <c:v>42272</c:v>
                </c:pt>
                <c:pt idx="97">
                  <c:v>42275</c:v>
                </c:pt>
                <c:pt idx="98">
                  <c:v>42276</c:v>
                </c:pt>
                <c:pt idx="99">
                  <c:v>42277</c:v>
                </c:pt>
              </c:numCache>
            </c:numRef>
          </c:xVal>
          <c:yVal>
            <c:numRef>
              <c:f>Temp!$E$2:$E$102</c:f>
              <c:numCache>
                <c:formatCode>0</c:formatCode>
                <c:ptCount val="101"/>
                <c:pt idx="0">
                  <c:v>76</c:v>
                </c:pt>
                <c:pt idx="1">
                  <c:v>76</c:v>
                </c:pt>
                <c:pt idx="2">
                  <c:v>76</c:v>
                </c:pt>
                <c:pt idx="3">
                  <c:v>76</c:v>
                </c:pt>
                <c:pt idx="4">
                  <c:v>76</c:v>
                </c:pt>
                <c:pt idx="5">
                  <c:v>76</c:v>
                </c:pt>
                <c:pt idx="6">
                  <c:v>76</c:v>
                </c:pt>
                <c:pt idx="7">
                  <c:v>76</c:v>
                </c:pt>
                <c:pt idx="8">
                  <c:v>76</c:v>
                </c:pt>
                <c:pt idx="9">
                  <c:v>76</c:v>
                </c:pt>
                <c:pt idx="10">
                  <c:v>76</c:v>
                </c:pt>
                <c:pt idx="11">
                  <c:v>76</c:v>
                </c:pt>
                <c:pt idx="12">
                  <c:v>76</c:v>
                </c:pt>
                <c:pt idx="13">
                  <c:v>76</c:v>
                </c:pt>
                <c:pt idx="14">
                  <c:v>76</c:v>
                </c:pt>
                <c:pt idx="15">
                  <c:v>76</c:v>
                </c:pt>
                <c:pt idx="16">
                  <c:v>76</c:v>
                </c:pt>
                <c:pt idx="17">
                  <c:v>83</c:v>
                </c:pt>
                <c:pt idx="18">
                  <c:v>83</c:v>
                </c:pt>
                <c:pt idx="19">
                  <c:v>83</c:v>
                </c:pt>
                <c:pt idx="20">
                  <c:v>83</c:v>
                </c:pt>
                <c:pt idx="21">
                  <c:v>83</c:v>
                </c:pt>
                <c:pt idx="22">
                  <c:v>83</c:v>
                </c:pt>
                <c:pt idx="23">
                  <c:v>83</c:v>
                </c:pt>
                <c:pt idx="24">
                  <c:v>83</c:v>
                </c:pt>
                <c:pt idx="25">
                  <c:v>83</c:v>
                </c:pt>
                <c:pt idx="26">
                  <c:v>83</c:v>
                </c:pt>
                <c:pt idx="27">
                  <c:v>83</c:v>
                </c:pt>
                <c:pt idx="28">
                  <c:v>83</c:v>
                </c:pt>
                <c:pt idx="29">
                  <c:v>83</c:v>
                </c:pt>
                <c:pt idx="30">
                  <c:v>87</c:v>
                </c:pt>
                <c:pt idx="31">
                  <c:v>87</c:v>
                </c:pt>
                <c:pt idx="32">
                  <c:v>87</c:v>
                </c:pt>
                <c:pt idx="33">
                  <c:v>87</c:v>
                </c:pt>
                <c:pt idx="34">
                  <c:v>87</c:v>
                </c:pt>
                <c:pt idx="35">
                  <c:v>87</c:v>
                </c:pt>
                <c:pt idx="36">
                  <c:v>87</c:v>
                </c:pt>
                <c:pt idx="37">
                  <c:v>87</c:v>
                </c:pt>
                <c:pt idx="38">
                  <c:v>87</c:v>
                </c:pt>
                <c:pt idx="39">
                  <c:v>87</c:v>
                </c:pt>
                <c:pt idx="40">
                  <c:v>89</c:v>
                </c:pt>
                <c:pt idx="41">
                  <c:v>89</c:v>
                </c:pt>
                <c:pt idx="42">
                  <c:v>89</c:v>
                </c:pt>
                <c:pt idx="43">
                  <c:v>89</c:v>
                </c:pt>
                <c:pt idx="44">
                  <c:v>89</c:v>
                </c:pt>
                <c:pt idx="45">
                  <c:v>89</c:v>
                </c:pt>
                <c:pt idx="46">
                  <c:v>89</c:v>
                </c:pt>
                <c:pt idx="47">
                  <c:v>89</c:v>
                </c:pt>
                <c:pt idx="48">
                  <c:v>89</c:v>
                </c:pt>
                <c:pt idx="49">
                  <c:v>89</c:v>
                </c:pt>
                <c:pt idx="50">
                  <c:v>89</c:v>
                </c:pt>
                <c:pt idx="51">
                  <c:v>89</c:v>
                </c:pt>
                <c:pt idx="52">
                  <c:v>89</c:v>
                </c:pt>
                <c:pt idx="53">
                  <c:v>89</c:v>
                </c:pt>
                <c:pt idx="54">
                  <c:v>89</c:v>
                </c:pt>
                <c:pt idx="55">
                  <c:v>89</c:v>
                </c:pt>
                <c:pt idx="56">
                  <c:v>89</c:v>
                </c:pt>
                <c:pt idx="57">
                  <c:v>89</c:v>
                </c:pt>
                <c:pt idx="58">
                  <c:v>89</c:v>
                </c:pt>
                <c:pt idx="59">
                  <c:v>89</c:v>
                </c:pt>
                <c:pt idx="60">
                  <c:v>89</c:v>
                </c:pt>
                <c:pt idx="61">
                  <c:v>89</c:v>
                </c:pt>
                <c:pt idx="62">
                  <c:v>89</c:v>
                </c:pt>
                <c:pt idx="63">
                  <c:v>89</c:v>
                </c:pt>
                <c:pt idx="64">
                  <c:v>89</c:v>
                </c:pt>
                <c:pt idx="65">
                  <c:v>89</c:v>
                </c:pt>
                <c:pt idx="66">
                  <c:v>89</c:v>
                </c:pt>
                <c:pt idx="67">
                  <c:v>89</c:v>
                </c:pt>
                <c:pt idx="68">
                  <c:v>89</c:v>
                </c:pt>
                <c:pt idx="69">
                  <c:v>89</c:v>
                </c:pt>
                <c:pt idx="70">
                  <c:v>89</c:v>
                </c:pt>
                <c:pt idx="71">
                  <c:v>89</c:v>
                </c:pt>
                <c:pt idx="72">
                  <c:v>89</c:v>
                </c:pt>
                <c:pt idx="73">
                  <c:v>89</c:v>
                </c:pt>
                <c:pt idx="74">
                  <c:v>89</c:v>
                </c:pt>
                <c:pt idx="75">
                  <c:v>89</c:v>
                </c:pt>
                <c:pt idx="76">
                  <c:v>89</c:v>
                </c:pt>
                <c:pt idx="77">
                  <c:v>89</c:v>
                </c:pt>
                <c:pt idx="78">
                  <c:v>89</c:v>
                </c:pt>
                <c:pt idx="79">
                  <c:v>87</c:v>
                </c:pt>
                <c:pt idx="80">
                  <c:v>87</c:v>
                </c:pt>
                <c:pt idx="81">
                  <c:v>87</c:v>
                </c:pt>
                <c:pt idx="82">
                  <c:v>87</c:v>
                </c:pt>
                <c:pt idx="83">
                  <c:v>87</c:v>
                </c:pt>
                <c:pt idx="84">
                  <c:v>87</c:v>
                </c:pt>
                <c:pt idx="85">
                  <c:v>87</c:v>
                </c:pt>
                <c:pt idx="86">
                  <c:v>87</c:v>
                </c:pt>
                <c:pt idx="87">
                  <c:v>85</c:v>
                </c:pt>
                <c:pt idx="88">
                  <c:v>85</c:v>
                </c:pt>
                <c:pt idx="89">
                  <c:v>85</c:v>
                </c:pt>
                <c:pt idx="90">
                  <c:v>85</c:v>
                </c:pt>
                <c:pt idx="92">
                  <c:v>85</c:v>
                </c:pt>
                <c:pt idx="93">
                  <c:v>85</c:v>
                </c:pt>
                <c:pt idx="94">
                  <c:v>85</c:v>
                </c:pt>
                <c:pt idx="95">
                  <c:v>85</c:v>
                </c:pt>
                <c:pt idx="96">
                  <c:v>85</c:v>
                </c:pt>
                <c:pt idx="97">
                  <c:v>85</c:v>
                </c:pt>
                <c:pt idx="98">
                  <c:v>85</c:v>
                </c:pt>
                <c:pt idx="99">
                  <c:v>85</c:v>
                </c:pt>
              </c:numCache>
            </c:numRef>
          </c:yVal>
        </c:ser>
        <c:axId val="79904768"/>
        <c:axId val="79906304"/>
      </c:scatterChart>
      <c:valAx>
        <c:axId val="79904768"/>
        <c:scaling>
          <c:orientation val="minMax"/>
          <c:max val="42280"/>
          <c:min val="42125"/>
        </c:scaling>
        <c:axPos val="b"/>
        <c:numFmt formatCode="d\-mmm" sourceLinked="1"/>
        <c:majorTickMark val="none"/>
        <c:tickLblPos val="nextTo"/>
        <c:txPr>
          <a:bodyPr rot="0"/>
          <a:lstStyle/>
          <a:p>
            <a:pPr>
              <a:defRPr/>
            </a:pPr>
            <a:endParaRPr lang="en-US"/>
          </a:p>
        </c:txPr>
        <c:crossAx val="79906304"/>
        <c:crossesAt val="55"/>
        <c:crossBetween val="midCat"/>
        <c:majorUnit val="10"/>
      </c:valAx>
      <c:valAx>
        <c:axId val="79906304"/>
        <c:scaling>
          <c:orientation val="minMax"/>
          <c:max val="90"/>
          <c:min val="55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Temperature in F°</a:t>
                </a:r>
              </a:p>
            </c:rich>
          </c:tx>
          <c:layout/>
        </c:title>
        <c:numFmt formatCode="0" sourceLinked="0"/>
        <c:majorTickMark val="none"/>
        <c:tickLblPos val="nextTo"/>
        <c:crossAx val="79904768"/>
        <c:crosses val="autoZero"/>
        <c:crossBetween val="midCat"/>
        <c:majorUnit val="5"/>
      </c:valAx>
    </c:plotArea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0.84167</cdr:x>
      <cdr:y>0.64444</cdr:y>
    </cdr:from>
    <cdr:to>
      <cdr:x>0.93188</cdr:x>
      <cdr:y>0.7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96199" y="4419600"/>
          <a:ext cx="824911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b="1" dirty="0">
              <a:solidFill>
                <a:sysClr val="windowText" lastClr="000000"/>
              </a:solidFill>
            </a:rPr>
            <a:t>130CFU/100mL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7091D-D449-4292-B284-62176FE6F038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050" y="88058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A55F3-414B-45E8-B3D0-658317DAAC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4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1" y="0"/>
            <a:ext cx="3026834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8209EE54-1AB3-46BD-A1BC-ECCF56A18252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3725"/>
            <a:ext cx="5588000" cy="4171950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26834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1" y="8805841"/>
            <a:ext cx="3026834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72DF3908-978F-4FB0-AC43-2B183D069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Emsworth, pike island, </a:t>
            </a:r>
            <a:r>
              <a:rPr lang="en-US" dirty="0" err="1" smtClean="0"/>
              <a:t>meldahl</a:t>
            </a:r>
            <a:r>
              <a:rPr lang="en-US" dirty="0" smtClean="0"/>
              <a:t>, </a:t>
            </a:r>
            <a:r>
              <a:rPr lang="en-US" dirty="0" err="1" smtClean="0"/>
              <a:t>newburgh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10 events - Pittsburgh,</a:t>
            </a:r>
            <a:r>
              <a:rPr lang="en-US" baseline="0" dirty="0" smtClean="0"/>
              <a:t> Conesville, Marietta, Ripley, Cincinnati area x3, Louisville, Evansville, Paducah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Maysville</a:t>
            </a:r>
            <a:r>
              <a:rPr lang="en-US" baseline="0" dirty="0" smtClean="0"/>
              <a:t> is not on this map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GCMS</a:t>
            </a:r>
            <a:r>
              <a:rPr lang="en-US" baseline="0" dirty="0" smtClean="0"/>
              <a:t> component are obsolete from software perspective, not compatible; website is geared around new software.  These were first to be renovated in 2009 –shortly after vendor rolled out the ISQ model which all other sites have installed.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1B895-CC3B-4202-8C0D-AFF9CB2483C8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Ashland unit shipped to vendor;</a:t>
            </a:r>
            <a:r>
              <a:rPr lang="en-US" baseline="0" dirty="0" smtClean="0"/>
              <a:t> Wheeling unit temporarily deployed to Ashland to keep them up and running.  CMS process GC offer pretty much plug and play capabilities, so swap out to a loaner unit is straightforward.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1B895-CC3B-4202-8C0D-AFF9CB2483C8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Maintenance contracts only cover GC</a:t>
            </a:r>
            <a:r>
              <a:rPr lang="en-US" baseline="0" dirty="0" smtClean="0"/>
              <a:t> Mass spectrometer detectors to conserve programmatic costs-all other repairs are done in house.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1B895-CC3B-4202-8C0D-AFF9CB2483C8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really should reflect from September to August.</a:t>
            </a:r>
            <a:r>
              <a:rPr lang="en-US" baseline="0" dirty="0" smtClean="0"/>
              <a:t>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1B895-CC3B-4202-8C0D-AFF9CB2483C8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1B895-CC3B-4202-8C0D-AFF9CB2483C8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9C27-0D2F-4F52-B1E8-A32FFC0113EB}" type="datetimeFigureOut">
              <a:rPr lang="en-US" smtClean="0"/>
              <a:pPr/>
              <a:t>10/2/2015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2015 Monitoring Activities: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Summer Water Quality Conditions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/>
              <a:t>Technical Committee Meeting</a:t>
            </a:r>
          </a:p>
          <a:p>
            <a:pPr algn="r"/>
            <a:r>
              <a:rPr lang="en-US" sz="2400" dirty="0" smtClean="0"/>
              <a:t>October 6-7, 2015</a:t>
            </a:r>
          </a:p>
          <a:p>
            <a:pPr algn="r"/>
            <a:r>
              <a:rPr lang="en-US" sz="2400" dirty="0" smtClean="0"/>
              <a:t>Agenda Item #5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\\cincinnati\GIS Data\Projects\Monitoring Strategy\2015\2015 Trib MeHg Si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541" y="0"/>
            <a:ext cx="8875059" cy="6858000"/>
          </a:xfrm>
          <a:prstGeom prst="rect">
            <a:avLst/>
          </a:prstGeom>
          <a:noFill/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MeHg</a:t>
            </a:r>
            <a:r>
              <a:rPr lang="en-US" sz="4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BAF and Tributary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Sampling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838200"/>
            <a:ext cx="5410200" cy="2554545"/>
          </a:xfrm>
          <a:prstGeom prst="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err="1" smtClean="0"/>
              <a:t>MeHg</a:t>
            </a:r>
            <a:r>
              <a:rPr lang="en-US" sz="2000" b="1" dirty="0" smtClean="0"/>
              <a:t> BAFs under development at two locations: (green dots)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4 of 12 events complete. Expected finish of data collection July 2016. 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Tributary Hg &amp; </a:t>
            </a:r>
            <a:r>
              <a:rPr lang="en-US" sz="2000" b="1" dirty="0" err="1" smtClean="0"/>
              <a:t>MeHg</a:t>
            </a:r>
            <a:r>
              <a:rPr lang="en-US" sz="2000" b="1" dirty="0" smtClean="0"/>
              <a:t> Mass Load Development (Blue Dots)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Data collection October 2015 to September 2016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V:\Projects\Monitoring Strategy\2014\2014 Sampling Maps\2014 Contact Rec si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0963"/>
            <a:ext cx="8979833" cy="6938963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Contact Recreation Sampling</a:t>
            </a: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371600"/>
            <a:ext cx="48006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/>
              <a:t> Bacteria samples are collected April 1 through October 31.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Samples are collected at an upstream and downstream location in Pittsburgh, Wheeling,       </a:t>
            </a:r>
          </a:p>
          <a:p>
            <a:r>
              <a:rPr lang="en-US" sz="1600" dirty="0" smtClean="0"/>
              <a:t>Huntington, Cincinnati, Louisville and Evansville. </a:t>
            </a:r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Five rounds of sampling are completed monthly for each urban community sampling location and analyzed for </a:t>
            </a:r>
            <a:r>
              <a:rPr lang="en-US" sz="1600" i="1" dirty="0" smtClean="0"/>
              <a:t>E. coli </a:t>
            </a:r>
            <a:r>
              <a:rPr lang="en-US" sz="1600" dirty="0" smtClean="0"/>
              <a:t>using Membrane Filtration.  Those five samples are then used to produce a monthly Geometric Mean which shall not exceed 130CFU/100mL  and shall not exceed 240CFU/100mL in any single sample.  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14299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Contact Recreation Monitoring</a:t>
            </a:r>
            <a:endParaRPr lang="en-US" sz="4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1" y="5257800"/>
          <a:ext cx="8458197" cy="1181100"/>
        </p:xfrm>
        <a:graphic>
          <a:graphicData uri="http://schemas.openxmlformats.org/drawingml/2006/table">
            <a:tbl>
              <a:tblPr/>
              <a:tblGrid>
                <a:gridCol w="2255797"/>
                <a:gridCol w="918105"/>
                <a:gridCol w="1030271"/>
                <a:gridCol w="1146592"/>
                <a:gridCol w="1046889"/>
                <a:gridCol w="1013654"/>
                <a:gridCol w="1046889"/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Percent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Exceeded                     April-September 2015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73" marR="64673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Pittsburgh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Wheeling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Huntington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Cincinnati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Louisville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Evansville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Monthly Geometric Mean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66%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33%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0%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66%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50%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50%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Single Sample Max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36%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13%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36%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17%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33%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\\cincinnati\share\G\HulkstorII\Public info\Images\Bac T pics\DSC_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219200"/>
            <a:ext cx="28194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838200" y="4648200"/>
            <a:ext cx="73152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19600" y="1524000"/>
            <a:ext cx="373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In Cincinnati we also analyze for </a:t>
            </a:r>
            <a:r>
              <a:rPr lang="en-US" dirty="0" err="1" smtClean="0"/>
              <a:t>Enterococcus</a:t>
            </a:r>
            <a:r>
              <a:rPr lang="en-US" dirty="0" smtClean="0"/>
              <a:t> using Enterolert and for </a:t>
            </a:r>
            <a:r>
              <a:rPr lang="en-US" i="1" dirty="0" err="1" smtClean="0"/>
              <a:t>E.coli</a:t>
            </a:r>
            <a:r>
              <a:rPr lang="en-US" dirty="0" smtClean="0"/>
              <a:t>/Total </a:t>
            </a:r>
            <a:r>
              <a:rPr lang="en-US" dirty="0" err="1" smtClean="0"/>
              <a:t>Coliform</a:t>
            </a:r>
            <a:r>
              <a:rPr lang="en-US" dirty="0" smtClean="0"/>
              <a:t> using </a:t>
            </a:r>
            <a:r>
              <a:rPr lang="en-US" dirty="0" err="1" smtClean="0"/>
              <a:t>Colilert</a:t>
            </a:r>
            <a:r>
              <a:rPr lang="en-US" dirty="0" smtClean="0"/>
              <a:t> at three cross-sections (nine sites).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4495800"/>
            <a:ext cx="42672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/>
              <a:t>Special Projects*</a:t>
            </a:r>
          </a:p>
          <a:p>
            <a:endParaRPr lang="en-US" dirty="0" smtClean="0"/>
          </a:p>
          <a:p>
            <a:r>
              <a:rPr lang="en-US" dirty="0" smtClean="0"/>
              <a:t>Cincinnati Triathlon </a:t>
            </a:r>
          </a:p>
          <a:p>
            <a:r>
              <a:rPr lang="en-US" dirty="0" smtClean="0"/>
              <a:t>The Great Ohio River Swim </a:t>
            </a:r>
          </a:p>
          <a:p>
            <a:r>
              <a:rPr lang="en-US" dirty="0" smtClean="0"/>
              <a:t>Louisville Ironman</a:t>
            </a:r>
          </a:p>
          <a:p>
            <a:r>
              <a:rPr lang="en-US" dirty="0" smtClean="0"/>
              <a:t>*Currently postponed due to the HAB </a:t>
            </a:r>
          </a:p>
          <a:p>
            <a:endParaRPr lang="en-US" sz="1000" dirty="0" smtClean="0"/>
          </a:p>
        </p:txBody>
      </p:sp>
      <p:pic>
        <p:nvPicPr>
          <p:cNvPr id="2054" name="Picture 6" descr="T:\Projects\WSPollutionRed\Images\Bacteria sampling 2006\DSCN02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685800"/>
            <a:ext cx="2647950" cy="3276600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77724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Contact Recreation Monitoring</a:t>
            </a:r>
            <a:endParaRPr lang="en-US" dirty="0"/>
          </a:p>
        </p:txBody>
      </p:sp>
      <p:pic>
        <p:nvPicPr>
          <p:cNvPr id="23554" name="Picture 2" descr="http://bloximages.chicago2.vip.townnews.com/maysville-online.com/content/tncms/assets/v3/editorial/a/4a/a4af880a-c556-11e2-86ce-0019bb2963f4/51a0e483093d0.preview-6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38600"/>
            <a:ext cx="4267200" cy="2676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V:\Projects\Monitoring Strategy\2014\2014 Sampling Maps\2014 DO Temp si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42"/>
            <a:ext cx="8807450" cy="6805758"/>
          </a:xfrm>
          <a:prstGeom prst="rect">
            <a:avLst/>
          </a:prstGeom>
          <a:noFill/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D.O. and Temperature Monitoring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Dissolved Oxygen </a:t>
            </a:r>
            <a:r>
              <a:rPr lang="en-US" sz="4900" dirty="0" smtClean="0"/>
              <a:t>and</a:t>
            </a:r>
            <a:r>
              <a:rPr lang="en-US" dirty="0" smtClean="0"/>
              <a:t> Temperature Monitoring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28800"/>
            <a:ext cx="8458200" cy="1600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 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1600200"/>
            <a:ext cx="5715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Dissolved oxygen (D.O.) and temperature is monitored by the United States Army Corp of Engineers, electric utility/hydropower agencies or ORSANCO for the assessment of aquatic life water quality criteria.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average D.O. concentration shall be at least 5.0mg/L for each calendar day. Both Markland and Smithland had days that fell below 5.0mg/L. (Graphs to follow)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allowable temperature varies each month and ranges from 71°-89°F. Temperatures never exceeded the criteria due to the cool summer the Ohio River Basin experienced this year. (Graphs to follow)</a:t>
            </a:r>
            <a:endParaRPr lang="en-US" dirty="0"/>
          </a:p>
        </p:txBody>
      </p:sp>
      <p:pic>
        <p:nvPicPr>
          <p:cNvPr id="3073" name="Picture 1" descr="T:\Projects\Nutrients\Hydrolab\Pictures\Copy of DSCN0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752600"/>
            <a:ext cx="280035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/>
        </p:nvGraphicFramePr>
        <p:xfrm>
          <a:off x="-152400" y="-228600"/>
          <a:ext cx="92964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/>
          <p:nvPr/>
        </p:nvGraphicFramePr>
        <p:xfrm>
          <a:off x="-152400" y="2133600"/>
          <a:ext cx="92964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/>
          <p:nvPr/>
        </p:nvGraphicFramePr>
        <p:xfrm>
          <a:off x="-152400" y="4419600"/>
          <a:ext cx="92964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57200" y="2057400"/>
            <a:ext cx="838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33400" y="4191000"/>
            <a:ext cx="8305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57200" y="6324600"/>
            <a:ext cx="838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305800" y="1828801"/>
            <a:ext cx="740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</a:rPr>
              <a:t>5.0 mg/L</a:t>
            </a:r>
            <a:endParaRPr lang="en-US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05800" y="3962400"/>
            <a:ext cx="892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</a:rPr>
              <a:t>5.0 mg/L</a:t>
            </a:r>
            <a:endParaRPr lang="en-US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05800" y="6096000"/>
            <a:ext cx="740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</a:rPr>
              <a:t>5.0 mg/L</a:t>
            </a:r>
            <a:endParaRPr lang="en-US" sz="1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/>
        </p:nvGraphicFramePr>
        <p:xfrm>
          <a:off x="0" y="-152399"/>
          <a:ext cx="91440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0" y="2209800"/>
          <a:ext cx="9144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0" y="4419600"/>
          <a:ext cx="91440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5 Algae and Nutrien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3048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Wabash and Algae/Nutrients Program </a:t>
            </a:r>
            <a:endParaRPr lang="en-US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15 All sampling Si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960438"/>
          </a:xfrm>
        </p:spPr>
        <p:txBody>
          <a:bodyPr/>
          <a:lstStyle/>
          <a:p>
            <a:r>
              <a:rPr lang="en-US" dirty="0" smtClean="0"/>
              <a:t>2015 Sampling Sites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Algae/Nutrients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Sampling at water plants ended June 30, 2014</a:t>
            </a:r>
          </a:p>
          <a:p>
            <a:r>
              <a:rPr lang="en-US" sz="2400" dirty="0" smtClean="0"/>
              <a:t>Re-purposed funds to collect nutrients at macroinvertebrate sites</a:t>
            </a:r>
          </a:p>
          <a:p>
            <a:r>
              <a:rPr lang="en-US" sz="2400" dirty="0" smtClean="0"/>
              <a:t>Sampling for HABs on an “as-needed” basis.</a:t>
            </a:r>
          </a:p>
          <a:p>
            <a:r>
              <a:rPr lang="en-US" sz="2400" dirty="0" smtClean="0"/>
              <a:t>No algae blooms reported or detected</a:t>
            </a:r>
          </a:p>
          <a:p>
            <a:pPr lvl="1"/>
            <a:r>
              <a:rPr lang="en-US" sz="2000" dirty="0" smtClean="0"/>
              <a:t>OK, maybe that’s not true.  Agenda Item 10c.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Dissolved Oxygen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Number of days with Average DO &lt;5mg/L = 1</a:t>
            </a:r>
          </a:p>
          <a:p>
            <a:r>
              <a:rPr lang="en-US" sz="2800" dirty="0" smtClean="0"/>
              <a:t>Number of days with any measurement &lt;4mg/L = 4</a:t>
            </a:r>
          </a:p>
          <a:p>
            <a:r>
              <a:rPr lang="en-US" sz="2800" dirty="0" smtClean="0"/>
              <a:t>Similar to 2013 </a:t>
            </a:r>
            <a:endParaRPr lang="en-US" sz="2800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685800" y="3200400"/>
          <a:ext cx="7239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Biochemical Oxygen Demand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Identified as a contributor to low DO in the Smithland Pool.</a:t>
            </a:r>
          </a:p>
          <a:p>
            <a:r>
              <a:rPr lang="en-US" sz="2800" dirty="0" smtClean="0"/>
              <a:t>Zero detections on the Ohio River</a:t>
            </a:r>
          </a:p>
          <a:p>
            <a:r>
              <a:rPr lang="en-US" sz="2800" dirty="0" smtClean="0"/>
              <a:t>Similar to previous years</a:t>
            </a:r>
            <a:endParaRPr lang="en-US" sz="2800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990600" y="3733800"/>
          <a:ext cx="6477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2015 Prob. pool sit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7315200" cy="63014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Probabilistic Pool Survey Sites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4572000"/>
            <a:ext cx="4495800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15 </a:t>
            </a:r>
            <a:r>
              <a:rPr lang="en-US" sz="2000" b="1" dirty="0" smtClean="0"/>
              <a:t>random 500m </a:t>
            </a:r>
            <a:r>
              <a:rPr lang="en-US" sz="2000" b="1" dirty="0" smtClean="0"/>
              <a:t>sites per pool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Fish Community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Macroinvertebrate Community</a:t>
            </a:r>
          </a:p>
          <a:p>
            <a:pPr lvl="2">
              <a:buFont typeface="Arial" pitchFamily="34" charset="0"/>
              <a:buChar char="•"/>
            </a:pPr>
            <a:r>
              <a:rPr lang="en-US" sz="2000" b="1" dirty="0" smtClean="0"/>
              <a:t>Continuous DO &amp; Temp logger</a:t>
            </a:r>
          </a:p>
          <a:p>
            <a:pPr lvl="2">
              <a:buFont typeface="Arial" pitchFamily="34" charset="0"/>
              <a:buChar char="•"/>
            </a:pPr>
            <a:r>
              <a:rPr lang="en-US" sz="2000" b="1" dirty="0" smtClean="0"/>
              <a:t>Nutrients &amp; Chlorophyll A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Instream &amp; Riparian Habitat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15 bio activiti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Other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2015 bio activities.jpg"/>
          <p:cNvPicPr>
            <a:picLocks noChangeAspect="1"/>
          </p:cNvPicPr>
          <p:nvPr/>
        </p:nvPicPr>
        <p:blipFill>
          <a:blip r:embed="rId3" cstate="print"/>
          <a:srcRect l="42273" t="32222" r="54293" b="62222"/>
          <a:stretch>
            <a:fillRect/>
          </a:stretch>
        </p:blipFill>
        <p:spPr>
          <a:xfrm>
            <a:off x="7239000" y="1371600"/>
            <a:ext cx="304800" cy="381000"/>
          </a:xfrm>
          <a:prstGeom prst="rect">
            <a:avLst/>
          </a:prstGeom>
        </p:spPr>
      </p:pic>
      <p:pic>
        <p:nvPicPr>
          <p:cNvPr id="9" name="Picture 8" descr="2015 bio activities.jpg"/>
          <p:cNvPicPr>
            <a:picLocks noChangeAspect="1"/>
          </p:cNvPicPr>
          <p:nvPr/>
        </p:nvPicPr>
        <p:blipFill>
          <a:blip r:embed="rId3" cstate="print"/>
          <a:srcRect l="80909" t="21111" r="16515" b="74444"/>
          <a:stretch>
            <a:fillRect/>
          </a:stretch>
        </p:blipFill>
        <p:spPr>
          <a:xfrm>
            <a:off x="7127288" y="1532878"/>
            <a:ext cx="2286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09800" y="1981200"/>
            <a:ext cx="373380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39 Fish Tissue Samples Riverwide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2015 O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Organics Detection System Sites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3800" dirty="0" smtClean="0">
                <a:solidFill>
                  <a:srgbClr val="0000CC"/>
                </a:solidFill>
                <a:latin typeface="Berlin Sans FB" pitchFamily="34" charset="0"/>
              </a:rPr>
              <a:t>Organics Detection System </a:t>
            </a:r>
            <a:endParaRPr lang="en-US" sz="3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685800"/>
            <a:ext cx="8229600" cy="57912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Balance remaining as of June 30, 2015:</a:t>
            </a:r>
          </a:p>
          <a:p>
            <a:pPr lvl="1"/>
            <a:r>
              <a:rPr lang="en-US" sz="2400" dirty="0">
                <a:solidFill>
                  <a:srgbClr val="0000CC"/>
                </a:solidFill>
                <a:latin typeface="Berlin Sans FB" pitchFamily="34" charset="0"/>
              </a:rPr>
              <a:t>~</a:t>
            </a:r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$1.1M remaining total funding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Sept 30, 2016 is current project deadline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Expected major expenditures in remaining grant term</a:t>
            </a:r>
          </a:p>
          <a:p>
            <a:pPr lvl="2"/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Service contracts for GC/MSD &amp; IC components</a:t>
            </a:r>
          </a:p>
          <a:p>
            <a:pPr lvl="2"/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Replace 2 MSD at West View/ </a:t>
            </a:r>
            <a:r>
              <a:rPr lang="en-US" sz="2200" dirty="0" err="1" smtClean="0">
                <a:solidFill>
                  <a:srgbClr val="0000CC"/>
                </a:solidFill>
                <a:latin typeface="Berlin Sans FB" pitchFamily="34" charset="0"/>
              </a:rPr>
              <a:t>Dupont</a:t>
            </a:r>
            <a:endParaRPr lang="en-US" sz="2200" dirty="0" smtClean="0">
              <a:solidFill>
                <a:srgbClr val="0000CC"/>
              </a:solidFill>
              <a:latin typeface="Berlin Sans FB" pitchFamily="34" charset="0"/>
            </a:endParaRPr>
          </a:p>
          <a:p>
            <a:pPr lvl="2"/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Contractual Services for Websites </a:t>
            </a:r>
          </a:p>
          <a:p>
            <a:pPr lvl="2"/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Replace computer systems, software updates</a:t>
            </a:r>
          </a:p>
          <a:p>
            <a:pPr lvl="2"/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Build up consumables inventory</a:t>
            </a:r>
          </a:p>
          <a:p>
            <a:pPr lvl="2"/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On-going program costs </a:t>
            </a:r>
          </a:p>
          <a:p>
            <a:pPr marL="342900" lvl="2" indent="-342900"/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Explore </a:t>
            </a:r>
            <a:r>
              <a:rPr lang="en-US" sz="2800" dirty="0">
                <a:solidFill>
                  <a:srgbClr val="0000CC"/>
                </a:solidFill>
                <a:latin typeface="Berlin Sans FB" pitchFamily="34" charset="0"/>
              </a:rPr>
              <a:t>adding other </a:t>
            </a:r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data/information components to website (Algae, utility and other metadata); </a:t>
            </a:r>
            <a:r>
              <a:rPr lang="en-US" sz="2800" dirty="0">
                <a:solidFill>
                  <a:srgbClr val="0000CC"/>
                </a:solidFill>
                <a:latin typeface="Berlin Sans FB" pitchFamily="34" charset="0"/>
              </a:rPr>
              <a:t>meeting </a:t>
            </a:r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with contractors in </a:t>
            </a:r>
            <a:r>
              <a:rPr lang="en-US" sz="2800" dirty="0">
                <a:solidFill>
                  <a:srgbClr val="0000CC"/>
                </a:solidFill>
                <a:latin typeface="Berlin Sans FB" pitchFamily="34" charset="0"/>
              </a:rPr>
              <a:t>mid </a:t>
            </a:r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October to discuss</a:t>
            </a:r>
            <a:endParaRPr lang="en-US" sz="2800" dirty="0">
              <a:solidFill>
                <a:srgbClr val="0000CC"/>
              </a:solidFill>
              <a:latin typeface="Berlin Sans FB" pitchFamily="34" charset="0"/>
            </a:endParaRPr>
          </a:p>
          <a:p>
            <a:pPr lvl="2"/>
            <a:endParaRPr lang="en-US" dirty="0">
              <a:solidFill>
                <a:srgbClr val="0000CC"/>
              </a:solidFill>
              <a:latin typeface="Berlin Sans FB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000CC"/>
                </a:solidFill>
                <a:latin typeface="Berlin Sans FB" pitchFamily="34" charset="0"/>
              </a:rPr>
              <a:t>Organics Detection System </a:t>
            </a:r>
            <a:endParaRPr lang="en-US" sz="3800" dirty="0">
              <a:solidFill>
                <a:srgbClr val="0000CC"/>
              </a:solidFill>
              <a:latin typeface="Berlin Sans FB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686800" cy="5715000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14*/33 (42%) surface water DW facilities are ODS host site participants; 2 are industrial host sites, and HQ (17 total locations).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*NKY Water can also analyze VOC’s upon request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Recently approached by Henderson to become involved with ODS program  </a:t>
            </a:r>
          </a:p>
          <a:p>
            <a:r>
              <a:rPr lang="en-US" sz="3100" dirty="0" smtClean="0">
                <a:solidFill>
                  <a:srgbClr val="0000CC"/>
                </a:solidFill>
                <a:latin typeface="Berlin Sans FB" pitchFamily="34" charset="0"/>
              </a:rPr>
              <a:t>3 </a:t>
            </a:r>
            <a:r>
              <a:rPr lang="en-US" sz="3100" dirty="0">
                <a:solidFill>
                  <a:srgbClr val="0000CC"/>
                </a:solidFill>
                <a:latin typeface="Berlin Sans FB" pitchFamily="34" charset="0"/>
              </a:rPr>
              <a:t>conventional</a:t>
            </a:r>
            <a:r>
              <a:rPr lang="en-US" sz="3100" dirty="0" smtClean="0">
                <a:solidFill>
                  <a:srgbClr val="0000CC"/>
                </a:solidFill>
                <a:latin typeface="Berlin Sans FB" pitchFamily="34" charset="0"/>
              </a:rPr>
              <a:t> GC systems installed late 2014</a:t>
            </a:r>
          </a:p>
          <a:p>
            <a:pPr>
              <a:buNone/>
            </a:pPr>
            <a:r>
              <a:rPr lang="en-US" sz="2800" dirty="0">
                <a:solidFill>
                  <a:srgbClr val="0000CC"/>
                </a:solidFill>
                <a:latin typeface="Berlin Sans FB" pitchFamily="34" charset="0"/>
              </a:rPr>
              <a:t> </a:t>
            </a:r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		</a:t>
            </a: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AEP-St</a:t>
            </a:r>
            <a:r>
              <a:rPr lang="en-US" sz="2600" dirty="0">
                <a:solidFill>
                  <a:srgbClr val="0000CC"/>
                </a:solidFill>
                <a:latin typeface="Berlin Sans FB" pitchFamily="34" charset="0"/>
              </a:rPr>
              <a:t>. Albans, Portsmouth, Paducah</a:t>
            </a:r>
          </a:p>
          <a:p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2 GC/MSD systems installed: Wheeling &amp; HQ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  <a:latin typeface="Berlin Sans FB" pitchFamily="34" charset="0"/>
              </a:rPr>
              <a:t>9 sites are running more than one sample/day</a:t>
            </a:r>
          </a:p>
          <a:p>
            <a:pPr lvl="1"/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All </a:t>
            </a:r>
            <a:r>
              <a:rPr lang="en-US" sz="2600" dirty="0">
                <a:solidFill>
                  <a:srgbClr val="0000CC"/>
                </a:solidFill>
                <a:latin typeface="Berlin Sans FB" pitchFamily="34" charset="0"/>
              </a:rPr>
              <a:t>sites will be running 4-6 samples per day by end of </a:t>
            </a:r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grant</a:t>
            </a:r>
          </a:p>
          <a:p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Pittsburgh to become active ODS site this fall 2015 with process GC capabilities (relocation of Wheeling unit)  </a:t>
            </a:r>
          </a:p>
          <a:p>
            <a:pPr lvl="1"/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Site inspection performed, lab modifications necessary by PWSA before installation can occur (Fall 2015)</a:t>
            </a:r>
          </a:p>
          <a:p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Old instrumentation donated to Thomas More Biological Field Station, NKY Water,  UC Cincinnati, IL American (Cairo) and P&amp;T parts to Metropolitan Sewer District</a:t>
            </a:r>
          </a:p>
          <a:p>
            <a:pPr>
              <a:buNone/>
            </a:pPr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	 </a:t>
            </a:r>
            <a:endParaRPr lang="en-US" sz="2800" dirty="0">
              <a:solidFill>
                <a:srgbClr val="0000CC"/>
              </a:solidFill>
              <a:latin typeface="Berlin Sans FB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800" dirty="0" smtClean="0">
                <a:solidFill>
                  <a:srgbClr val="0000CC"/>
                </a:solidFill>
                <a:latin typeface="Berlin Sans FB" pitchFamily="34" charset="0"/>
              </a:rPr>
              <a:t>Organics Detection System</a:t>
            </a:r>
            <a:endParaRPr lang="en-US" sz="3800" dirty="0">
              <a:solidFill>
                <a:srgbClr val="0000CC"/>
              </a:solidFill>
              <a:latin typeface="Berlin Sans FB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5791200"/>
          </a:xfrm>
        </p:spPr>
        <p:txBody>
          <a:bodyPr>
            <a:normAutofit fontScale="92500" lnSpcReduction="20000"/>
          </a:bodyPr>
          <a:lstStyle/>
          <a:p>
            <a:r>
              <a:rPr lang="en-US" sz="3300" dirty="0" smtClean="0">
                <a:solidFill>
                  <a:srgbClr val="0000CC"/>
                </a:solidFill>
                <a:latin typeface="Berlin Sans FB" pitchFamily="34" charset="0"/>
              </a:rPr>
              <a:t>3 Laboratory renovations/relocations for ODS host sites; staff handled instrument relocation, start up and re-calibration</a:t>
            </a:r>
          </a:p>
          <a:p>
            <a:pPr lvl="1"/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Additionally Staff installed “old” ODS systems at NKY Water &amp; TMC Biology field station and provided training &amp; start up</a:t>
            </a:r>
          </a:p>
          <a:p>
            <a:r>
              <a:rPr lang="en-US" sz="3300" dirty="0" smtClean="0">
                <a:solidFill>
                  <a:srgbClr val="0000CC"/>
                </a:solidFill>
                <a:latin typeface="Berlin Sans FB" pitchFamily="34" charset="0"/>
              </a:rPr>
              <a:t>ODS renovation started in 2009; components starting to show wear, minor repairs (so far) becoming more frequent, taking advantage of remote diagnosis and troubleshooting capabilities to reduce staff travel time.</a:t>
            </a:r>
          </a:p>
          <a:p>
            <a:pPr lvl="1"/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Mother boards</a:t>
            </a:r>
          </a:p>
          <a:p>
            <a:pPr lvl="1"/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Auto sampler (alignment, needles, incorrect volume draw, blocked flow path etc.)</a:t>
            </a:r>
          </a:p>
          <a:p>
            <a:pPr lvl="1"/>
            <a:r>
              <a:rPr lang="en-US" sz="2600" dirty="0" smtClean="0">
                <a:solidFill>
                  <a:srgbClr val="0000CC"/>
                </a:solidFill>
                <a:latin typeface="Berlin Sans FB" pitchFamily="34" charset="0"/>
              </a:rPr>
              <a:t>Software issues </a:t>
            </a:r>
          </a:p>
          <a:p>
            <a:pPr lvl="1">
              <a:buNone/>
            </a:pPr>
            <a:endParaRPr lang="en-US" dirty="0">
              <a:solidFill>
                <a:srgbClr val="0000CC"/>
              </a:solidFill>
              <a:latin typeface="Berlin Sans FB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000CC"/>
                </a:solidFill>
                <a:latin typeface="Berlin Sans FB" pitchFamily="34" charset="0"/>
              </a:rPr>
              <a:t>Organics Detection System 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ODS travel related repairs (non-warranty, non-maintenance agreement) 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30 hours computer related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26.5 hours diagnose, non repairable (shipped to vendor)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9 hours Autosampler related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  <a:latin typeface="Berlin Sans FB" pitchFamily="34" charset="0"/>
              </a:rPr>
              <a:t>Anticipate </a:t>
            </a:r>
            <a:r>
              <a:rPr lang="en-US" dirty="0">
                <a:solidFill>
                  <a:srgbClr val="0000CC"/>
                </a:solidFill>
                <a:latin typeface="Berlin Sans FB" pitchFamily="34" charset="0"/>
              </a:rPr>
              <a:t>more frequent repair trips as systems age 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Only the GCMSD portion of instrumentation is covered by Maintenance Agreements</a:t>
            </a:r>
            <a:endParaRPr lang="en-US" sz="2400" dirty="0">
              <a:solidFill>
                <a:srgbClr val="0000CC"/>
              </a:solidFill>
              <a:latin typeface="Berlin Sans FB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1066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67200" y="1066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June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391400" y="1066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July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371600" y="41148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August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553200" y="420266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September 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Summer 2015 Monthly Precipitation Relative to Normal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4495800"/>
            <a:ext cx="1724025" cy="17764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May 2015 Percent of Norm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3581" y="1371600"/>
            <a:ext cx="2840019" cy="2194560"/>
          </a:xfrm>
          <a:prstGeom prst="rect">
            <a:avLst/>
          </a:prstGeom>
        </p:spPr>
      </p:pic>
      <p:pic>
        <p:nvPicPr>
          <p:cNvPr id="17" name="Picture 16" descr="May 2015 Percent of Norm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70" y="1371600"/>
            <a:ext cx="2840025" cy="2194560"/>
          </a:xfrm>
          <a:prstGeom prst="rect">
            <a:avLst/>
          </a:prstGeom>
        </p:spPr>
      </p:pic>
      <p:pic>
        <p:nvPicPr>
          <p:cNvPr id="19" name="Picture 18" descr="July 2015 Percent of Norm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5379" y="1386840"/>
            <a:ext cx="2840021" cy="2194560"/>
          </a:xfrm>
          <a:prstGeom prst="rect">
            <a:avLst/>
          </a:prstGeom>
        </p:spPr>
      </p:pic>
      <p:pic>
        <p:nvPicPr>
          <p:cNvPr id="23" name="Picture 22" descr="August 2015 Percent of Norma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0375" y="4434840"/>
            <a:ext cx="2840025" cy="2194560"/>
          </a:xfrm>
          <a:prstGeom prst="rect">
            <a:avLst/>
          </a:prstGeom>
        </p:spPr>
      </p:pic>
      <p:pic>
        <p:nvPicPr>
          <p:cNvPr id="14" name="Picture 13" descr="September 2015 Percent of Norma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1200" y="4495800"/>
            <a:ext cx="2840019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143000"/>
          <a:ext cx="7848600" cy="48006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616200"/>
                <a:gridCol w="2616200"/>
                <a:gridCol w="2616200"/>
              </a:tblGrid>
              <a:tr h="1018670"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latin typeface="Estrangelo Edessa" pitchFamily="66" charset="0"/>
                        <a:cs typeface="Estrangelo Edessa" pitchFamily="66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Estrangelo Edessa" pitchFamily="66" charset="0"/>
                          <a:cs typeface="Estrangelo Edessa" pitchFamily="66" charset="0"/>
                        </a:rPr>
                        <a:t>Year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Estrangelo Edessa" pitchFamily="66" charset="0"/>
                        <a:cs typeface="Estrangelo Edess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latin typeface="Estrangelo Edessa" pitchFamily="66" charset="0"/>
                        <a:cs typeface="Estrangelo Edessa" pitchFamily="66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Estrangelo Edessa" pitchFamily="66" charset="0"/>
                          <a:cs typeface="Estrangelo Edessa" pitchFamily="66" charset="0"/>
                        </a:rPr>
                        <a:t># Raw</a:t>
                      </a:r>
                      <a:r>
                        <a:rPr lang="en-US" sz="1800" baseline="0" dirty="0" smtClean="0">
                          <a:latin typeface="Estrangelo Edessa" pitchFamily="66" charset="0"/>
                          <a:cs typeface="Estrangelo Edessa" pitchFamily="66" charset="0"/>
                        </a:rPr>
                        <a:t> Water Samples 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Estrangelo Edessa" pitchFamily="66" charset="0"/>
                        <a:cs typeface="Estrangelo Edess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>
                        <a:latin typeface="Estrangelo Edessa" pitchFamily="66" charset="0"/>
                        <a:cs typeface="Estrangelo Edessa" pitchFamily="66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Estrangelo Edessa" pitchFamily="66" charset="0"/>
                          <a:cs typeface="Estrangelo Edessa" pitchFamily="66" charset="0"/>
                        </a:rPr>
                        <a:t>% Utilization 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Estrangelo Edessa" pitchFamily="66" charset="0"/>
                        <a:cs typeface="Estrangelo Edessa" pitchFamily="66" charset="0"/>
                      </a:endParaRPr>
                    </a:p>
                  </a:txBody>
                  <a:tcPr/>
                </a:tc>
              </a:tr>
              <a:tr h="5815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2015 (Jan 1. – Aug 30)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3645/16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88.6%</a:t>
                      </a:r>
                      <a:endParaRPr lang="en-US" sz="1800" dirty="0" smtClean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096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2014 (Jan 1 – Dec 31)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5162/16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88%</a:t>
                      </a:r>
                      <a:endParaRPr lang="en-US" sz="1800" dirty="0" smtClean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334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 2013 (Jan 1 – Dec 31)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 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4771/15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87%</a:t>
                      </a:r>
                    </a:p>
                  </a:txBody>
                  <a:tcPr anchor="ctr"/>
                </a:tc>
              </a:tr>
              <a:tr h="6553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 2012 (Jan 1 – Dec 31)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4589/15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88%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160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2011 (Jan 1 – Dec 31)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4228/</a:t>
                      </a:r>
                      <a:r>
                        <a:rPr lang="en-US" sz="1800" baseline="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13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89 %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793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2010 (Jan 1 – Dec 31)</a:t>
                      </a:r>
                      <a:endParaRPr lang="en-US" sz="1800" dirty="0" smtClean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algn="ctr"/>
                      <a:endParaRPr lang="en-US" sz="1800" dirty="0">
                        <a:solidFill>
                          <a:srgbClr val="0000CC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3842/13 sites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81 %</a:t>
                      </a:r>
                      <a:endParaRPr lang="en-US" sz="18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14400" y="0"/>
            <a:ext cx="7315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00CC"/>
                </a:solidFill>
                <a:latin typeface="Berlin Sans FB" pitchFamily="34" charset="0"/>
                <a:cs typeface="Arial" pitchFamily="34" charset="0"/>
              </a:rPr>
              <a:t>Organics Detection System </a:t>
            </a:r>
          </a:p>
          <a:p>
            <a:pPr algn="ctr"/>
            <a:r>
              <a:rPr lang="en-US" sz="3200" smtClean="0">
                <a:solidFill>
                  <a:srgbClr val="0000CC"/>
                </a:solidFill>
                <a:latin typeface="Berlin Sans FB" pitchFamily="34" charset="0"/>
                <a:cs typeface="Arial" pitchFamily="34" charset="0"/>
              </a:rPr>
              <a:t>Performance Operations </a:t>
            </a:r>
            <a:endParaRPr lang="en-US" sz="3200" dirty="0">
              <a:solidFill>
                <a:srgbClr val="0000CC"/>
              </a:solidFill>
              <a:latin typeface="Berlin Sans FB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381000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latin typeface="+mj-lt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295400"/>
            <a:ext cx="8458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/>
            <a:r>
              <a:rPr lang="en-US" sz="2000" dirty="0" smtClean="0"/>
              <a:t>                                                                                            </a:t>
            </a:r>
            <a:endParaRPr lang="en-US" sz="2000" b="1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3886200" y="4800600"/>
          <a:ext cx="2057400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867400" y="5867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Operational 88.6%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4953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Staffing 6.3% </a:t>
            </a:r>
            <a:endParaRPr lang="en-US" dirty="0">
              <a:solidFill>
                <a:schemeClr val="accent2"/>
              </a:solidFill>
            </a:endParaRPr>
          </a:p>
        </p:txBody>
      </p:sp>
      <p:cxnSp>
        <p:nvCxnSpPr>
          <p:cNvPr id="13" name="Elbow Connector 12"/>
          <p:cNvCxnSpPr/>
          <p:nvPr/>
        </p:nvCxnSpPr>
        <p:spPr>
          <a:xfrm>
            <a:off x="4038600" y="5181600"/>
            <a:ext cx="609600" cy="1588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733800" y="4419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Renovations 3.4% 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16" name="Elbow Connector 15"/>
          <p:cNvCxnSpPr/>
          <p:nvPr/>
        </p:nvCxnSpPr>
        <p:spPr>
          <a:xfrm rot="5400000">
            <a:off x="4610894" y="4914106"/>
            <a:ext cx="381000" cy="1588"/>
          </a:xfrm>
          <a:prstGeom prst="bentConnector3">
            <a:avLst>
              <a:gd name="adj1" fmla="val 50000"/>
            </a:avLst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172200" y="4724401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Instrumentation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           6.3%</a:t>
            </a:r>
            <a:endParaRPr lang="en-US" dirty="0">
              <a:solidFill>
                <a:srgbClr val="7030A0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rot="5400000" flipH="1" flipV="1">
            <a:off x="4914900" y="4991100"/>
            <a:ext cx="152400" cy="7620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029200" y="4953000"/>
            <a:ext cx="1143000" cy="1588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04800" y="990600"/>
            <a:ext cx="85344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From January-August 2015 3,645 river water samples were analyzed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% System Utilization (#river samples/#days) * (#sites) * 100 = 88.6%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Overall, ODS sites were unable to run daily river   water 11.4% of the time.  Leading causes of downtime (&gt;1 day) were related to:</a:t>
            </a:r>
          </a:p>
          <a:p>
            <a:pPr lvl="1"/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-Staffing issues (6.3%)</a:t>
            </a:r>
          </a:p>
          <a:p>
            <a:pPr lvl="1"/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-Major Laboratory renovations/relocation (11.4%)</a:t>
            </a:r>
          </a:p>
          <a:p>
            <a:pPr lvl="1"/>
            <a:r>
              <a:rPr lang="en-US" sz="2200" dirty="0" smtClean="0">
                <a:solidFill>
                  <a:srgbClr val="0000CC"/>
                </a:solidFill>
                <a:latin typeface="Berlin Sans FB" pitchFamily="34" charset="0"/>
              </a:rPr>
              <a:t>-Instrument failure (1.7%)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524000" y="228600"/>
            <a:ext cx="5867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0000CC"/>
                </a:solidFill>
                <a:latin typeface="Berlin Sans FB" pitchFamily="34" charset="0"/>
              </a:rPr>
              <a:t>Organics Detection System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000CC"/>
                </a:solidFill>
                <a:latin typeface="Berlin Sans FB" pitchFamily="34" charset="0"/>
              </a:rPr>
              <a:t>Organics Detection System 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r>
              <a:rPr lang="en-US" sz="2800" dirty="0">
                <a:solidFill>
                  <a:srgbClr val="0000CC"/>
                </a:solidFill>
                <a:latin typeface="Berlin Sans FB" pitchFamily="34" charset="0"/>
              </a:rPr>
              <a:t>Coordinated ODS to respond to February </a:t>
            </a:r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2015</a:t>
            </a:r>
          </a:p>
          <a:p>
            <a:r>
              <a:rPr lang="en-US" sz="2800" dirty="0" err="1" smtClean="0">
                <a:solidFill>
                  <a:srgbClr val="0000CC"/>
                </a:solidFill>
                <a:latin typeface="Berlin Sans FB" pitchFamily="34" charset="0"/>
              </a:rPr>
              <a:t>Bakken</a:t>
            </a:r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 Crude </a:t>
            </a:r>
            <a:r>
              <a:rPr lang="en-US" sz="2800" dirty="0">
                <a:solidFill>
                  <a:srgbClr val="0000CC"/>
                </a:solidFill>
                <a:latin typeface="Berlin Sans FB" pitchFamily="34" charset="0"/>
              </a:rPr>
              <a:t>CSX train derailment for WV </a:t>
            </a:r>
            <a:r>
              <a:rPr lang="en-US" sz="2800" dirty="0" smtClean="0">
                <a:solidFill>
                  <a:srgbClr val="0000CC"/>
                </a:solidFill>
                <a:latin typeface="Berlin Sans FB" pitchFamily="34" charset="0"/>
              </a:rPr>
              <a:t>sites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ODS already calibrated to detect </a:t>
            </a:r>
            <a:r>
              <a:rPr lang="en-US" sz="2400" dirty="0" err="1" smtClean="0">
                <a:solidFill>
                  <a:srgbClr val="0000CC"/>
                </a:solidFill>
                <a:latin typeface="Berlin Sans FB" pitchFamily="34" charset="0"/>
              </a:rPr>
              <a:t>Bakken</a:t>
            </a:r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 Crude BTEX components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St</a:t>
            </a:r>
            <a:r>
              <a:rPr lang="en-US" sz="2400" dirty="0">
                <a:solidFill>
                  <a:srgbClr val="0000CC"/>
                </a:solidFill>
                <a:latin typeface="Berlin Sans FB" pitchFamily="34" charset="0"/>
              </a:rPr>
              <a:t>. Albans, Huntington, Ashland, </a:t>
            </a:r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Portsmouth</a:t>
            </a:r>
          </a:p>
          <a:p>
            <a:pPr lvl="1"/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No  spill related detections were reported.  </a:t>
            </a:r>
          </a:p>
          <a:p>
            <a:pPr>
              <a:buNone/>
            </a:pPr>
            <a:r>
              <a:rPr lang="en-US" sz="2400" dirty="0">
                <a:solidFill>
                  <a:srgbClr val="0000CC"/>
                </a:solidFill>
                <a:latin typeface="Berlin Sans FB" pitchFamily="34" charset="0"/>
              </a:rPr>
              <a:t>	</a:t>
            </a:r>
            <a:r>
              <a:rPr lang="en-US" sz="2400" dirty="0" smtClean="0">
                <a:solidFill>
                  <a:srgbClr val="0000CC"/>
                </a:solidFill>
                <a:latin typeface="Berlin Sans FB" pitchFamily="34" charset="0"/>
              </a:rPr>
              <a:t>		</a:t>
            </a:r>
          </a:p>
          <a:p>
            <a:pPr>
              <a:buNone/>
            </a:pPr>
            <a:endParaRPr lang="en-US" dirty="0">
              <a:solidFill>
                <a:srgbClr val="0000CC"/>
              </a:solidFill>
              <a:latin typeface="Berlin Sans FB" pitchFamily="34" charset="0"/>
            </a:endParaRPr>
          </a:p>
        </p:txBody>
      </p:sp>
      <p:pic>
        <p:nvPicPr>
          <p:cNvPr id="4" name="Content Placeholder 3" descr="20150220_101718 at Boomer WV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3505200"/>
            <a:ext cx="5514622" cy="31019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1447800"/>
            <a:ext cx="861774" cy="3810000"/>
          </a:xfrm>
          <a:prstGeom prst="rect">
            <a:avLst/>
          </a:prstGeom>
          <a:solidFill>
            <a:schemeClr val="accent1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200" b="1" dirty="0" smtClean="0"/>
              <a:t>Average Monthly </a:t>
            </a:r>
            <a:r>
              <a:rPr lang="en-US" sz="2200" b="1" dirty="0" err="1" smtClean="0"/>
              <a:t>Streamflow</a:t>
            </a:r>
            <a:r>
              <a:rPr lang="en-US" sz="2200" b="1" dirty="0" smtClean="0"/>
              <a:t> May – September 2015</a:t>
            </a:r>
            <a:endParaRPr lang="en-US" sz="2200" b="1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609600" y="2133600"/>
          <a:ext cx="85344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609600" y="4495800"/>
          <a:ext cx="85344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533400" y="-304800"/>
          <a:ext cx="86106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V:\Projects\Monitoring Strategy\2014\2014 Sampling Maps\2014 Bimon si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8839200" cy="6830291"/>
          </a:xfrm>
          <a:prstGeom prst="rect">
            <a:avLst/>
          </a:prstGeom>
          <a:noFill/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Bimonthly Sampling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Bimonthly Sampling 2015 </a:t>
            </a:r>
            <a:r>
              <a:rPr lang="en-US" dirty="0" err="1" smtClean="0"/>
              <a:t>vs</a:t>
            </a:r>
            <a:r>
              <a:rPr lang="en-US" dirty="0" smtClean="0"/>
              <a:t> Previous Decade: TP (mg/L)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0"/>
            <a:ext cx="7025400" cy="5257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Bimonthly Sampling 2015 </a:t>
            </a:r>
            <a:r>
              <a:rPr lang="en-US" dirty="0" err="1" smtClean="0"/>
              <a:t>vs</a:t>
            </a:r>
            <a:r>
              <a:rPr lang="en-US" dirty="0" smtClean="0"/>
              <a:t> Previous Decade: T-N (mg/L)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757" y="1591041"/>
            <a:ext cx="6862643" cy="513599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:\Projects\Monitoring Strategy\2014\2014 Sampling Maps\2014 metals si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9222254" cy="7126288"/>
          </a:xfrm>
          <a:prstGeom prst="rect">
            <a:avLst/>
          </a:prstGeom>
          <a:noFill/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Clean Metals Sampling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WQC Violations Clean Metals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5715000"/>
            <a:ext cx="8229600" cy="5334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Clean Metals data July 2014-May 2015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358541"/>
            <a:ext cx="4402288" cy="4127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</TotalTime>
  <Words>1324</Words>
  <Application>Microsoft Office PowerPoint</Application>
  <PresentationFormat>On-screen Show (4:3)</PresentationFormat>
  <Paragraphs>228</Paragraphs>
  <Slides>32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2015 Monitoring Activities: Summer Water Quality Conditions</vt:lpstr>
      <vt:lpstr>2015 Sampling Sites</vt:lpstr>
      <vt:lpstr>Summer 2015 Monthly Precipitation Relative to Normal</vt:lpstr>
      <vt:lpstr>Slide 4</vt:lpstr>
      <vt:lpstr>Slide 5</vt:lpstr>
      <vt:lpstr>Bimonthly Sampling 2015 vs Previous Decade: TP (mg/L)</vt:lpstr>
      <vt:lpstr>Bimonthly Sampling 2015 vs Previous Decade: T-N (mg/L)</vt:lpstr>
      <vt:lpstr>Slide 8</vt:lpstr>
      <vt:lpstr>WQC Violations Clean Metals</vt:lpstr>
      <vt:lpstr>Slide 10</vt:lpstr>
      <vt:lpstr>Contact Recreation Sampling</vt:lpstr>
      <vt:lpstr>Contact Recreation Monitoring</vt:lpstr>
      <vt:lpstr>Slide 13</vt:lpstr>
      <vt:lpstr>          Contact Recreation Monitoring</vt:lpstr>
      <vt:lpstr>Slide 15</vt:lpstr>
      <vt:lpstr>Dissolved Oxygen and Temperature Monitoring  </vt:lpstr>
      <vt:lpstr>Slide 17</vt:lpstr>
      <vt:lpstr>Slide 18</vt:lpstr>
      <vt:lpstr>Slide 19</vt:lpstr>
      <vt:lpstr>Algae/Nutrients Program</vt:lpstr>
      <vt:lpstr>Dissolved Oxygen</vt:lpstr>
      <vt:lpstr>Biochemical Oxygen Demand</vt:lpstr>
      <vt:lpstr>Slide 23</vt:lpstr>
      <vt:lpstr>Slide 24</vt:lpstr>
      <vt:lpstr>Slide 25</vt:lpstr>
      <vt:lpstr>Organics Detection System </vt:lpstr>
      <vt:lpstr>Organics Detection System </vt:lpstr>
      <vt:lpstr>Organics Detection System</vt:lpstr>
      <vt:lpstr>Organics Detection System </vt:lpstr>
      <vt:lpstr>Slide 30</vt:lpstr>
      <vt:lpstr>Slide 31</vt:lpstr>
      <vt:lpstr>Organics Detection System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Periphyton Pilot Study</dc:title>
  <dc:creator>Stacey L. Cochran</dc:creator>
  <cp:lastModifiedBy>jeff</cp:lastModifiedBy>
  <cp:revision>244</cp:revision>
  <dcterms:created xsi:type="dcterms:W3CDTF">2012-10-03T13:35:40Z</dcterms:created>
  <dcterms:modified xsi:type="dcterms:W3CDTF">2015-10-02T21:07:36Z</dcterms:modified>
</cp:coreProperties>
</file>