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8" r:id="rId4"/>
    <p:sldId id="269" r:id="rId5"/>
    <p:sldId id="274" r:id="rId6"/>
    <p:sldId id="27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474997A-3E08-42C0-AEAC-667034551176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474997A-3E08-42C0-AEAC-667034551176}" type="datetimeFigureOut">
              <a:rPr lang="en-US" smtClean="0"/>
              <a:pPr/>
              <a:t>10/2/2015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Report of the NPDES Subcommittee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588788"/>
          </a:xfrm>
        </p:spPr>
        <p:txBody>
          <a:bodyPr/>
          <a:lstStyle/>
          <a:p>
            <a:pPr algn="l"/>
            <a:r>
              <a:rPr lang="en-US" dirty="0" smtClean="0"/>
              <a:t>Paul Novak, IDEM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29200" y="60960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209</a:t>
            </a:r>
            <a:r>
              <a:rPr lang="en-US" baseline="30000" dirty="0" smtClean="0"/>
              <a:t>th</a:t>
            </a:r>
            <a:r>
              <a:rPr lang="en-US" dirty="0" smtClean="0"/>
              <a:t> Technical Committee Meeting</a:t>
            </a:r>
          </a:p>
          <a:p>
            <a:pPr algn="r"/>
            <a:r>
              <a:rPr lang="en-US" dirty="0" smtClean="0"/>
              <a:t>October 6-7, 2015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0"/>
            <a:ext cx="7467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Committee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Subcommittee met on September 23, 2015.</a:t>
            </a:r>
          </a:p>
          <a:p>
            <a:r>
              <a:rPr lang="en-US" dirty="0" smtClean="0"/>
              <a:t>5 states and EPA Regions 4 &amp; 5 represented.</a:t>
            </a:r>
          </a:p>
          <a:p>
            <a:r>
              <a:rPr lang="en-US" dirty="0" smtClean="0"/>
              <a:t>Agenda:</a:t>
            </a:r>
          </a:p>
          <a:p>
            <a:pPr lvl="1"/>
            <a:r>
              <a:rPr lang="en-US" dirty="0" smtClean="0"/>
              <a:t>ORSANCO’s review of draft permits and status of permits on file at ORSANCO.</a:t>
            </a:r>
          </a:p>
          <a:p>
            <a:pPr lvl="1"/>
            <a:r>
              <a:rPr lang="en-US" dirty="0" smtClean="0"/>
              <a:t>Updates to Subcommittee </a:t>
            </a:r>
          </a:p>
          <a:p>
            <a:pPr lvl="2"/>
            <a:r>
              <a:rPr lang="en-US" dirty="0" smtClean="0"/>
              <a:t>proposed standards revisions/comments</a:t>
            </a:r>
          </a:p>
          <a:p>
            <a:pPr lvl="2"/>
            <a:r>
              <a:rPr lang="en-US" dirty="0" smtClean="0"/>
              <a:t>mercury variances requests received by ORSANCO</a:t>
            </a:r>
          </a:p>
          <a:p>
            <a:pPr lvl="1"/>
            <a:r>
              <a:rPr lang="en-US" dirty="0" smtClean="0"/>
              <a:t>Impacts of US EPA Revised Criteria on Permitting Programs</a:t>
            </a:r>
          </a:p>
          <a:p>
            <a:pPr lvl="1"/>
            <a:r>
              <a:rPr lang="en-US" dirty="0" smtClean="0"/>
              <a:t>316(b) Rule Implementation Issues and Role ORSANCO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0"/>
            <a:ext cx="7467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ORSANCO Permit Reviews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Staff maintains a docket file of NPDES permits issued to Ohio River dischargers.</a:t>
            </a:r>
          </a:p>
          <a:p>
            <a:r>
              <a:rPr lang="en-US" dirty="0" smtClean="0"/>
              <a:t>Draft permits are reviewed to ensure compliance with Commission standards.</a:t>
            </a:r>
          </a:p>
          <a:p>
            <a:r>
              <a:rPr lang="en-US" dirty="0" smtClean="0"/>
              <a:t>ORSANCO’s files need to be updated with current permits.</a:t>
            </a:r>
          </a:p>
          <a:p>
            <a:r>
              <a:rPr lang="en-US" dirty="0" smtClean="0"/>
              <a:t>Staff is working with the states to update files and ensure future permits are sent to ORSANCO.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763000" cy="1143000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 smtClean="0"/>
              <a:t>Proposed Changes to PCS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1066800"/>
            <a:ext cx="8991600" cy="57912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Staff provided an update on the proposed changes to the Commission’s Pollution Control Standards and variance requests</a:t>
            </a:r>
          </a:p>
          <a:p>
            <a:r>
              <a:rPr lang="en-US" sz="2400" b="1" dirty="0" smtClean="0"/>
              <a:t>PCS changes discussed include:</a:t>
            </a:r>
          </a:p>
          <a:p>
            <a:pPr lvl="1"/>
            <a:r>
              <a:rPr lang="en-US" sz="1800" b="1" dirty="0" smtClean="0"/>
              <a:t>Mixing Zone Prohibition for BCCs</a:t>
            </a:r>
          </a:p>
          <a:p>
            <a:pPr lvl="2"/>
            <a:r>
              <a:rPr lang="en-US" sz="1600" b="1" dirty="0" smtClean="0"/>
              <a:t>Replacing the October 2015 deadline with “as soon as practicable” and transferring its determination to the states.</a:t>
            </a:r>
            <a:endParaRPr lang="en-US" sz="1600" dirty="0" smtClean="0"/>
          </a:p>
          <a:p>
            <a:pPr lvl="1"/>
            <a:r>
              <a:rPr lang="en-US" sz="1800" b="1" dirty="0" smtClean="0"/>
              <a:t>Adding EPA’s aquatic life criteria for ammonia</a:t>
            </a:r>
          </a:p>
          <a:p>
            <a:pPr lvl="2"/>
            <a:r>
              <a:rPr lang="en-US" sz="1600" b="1" dirty="0" smtClean="0"/>
              <a:t>Tables for mussels present will be default criteria; however, mussel absent criteria tables will be included as well.</a:t>
            </a:r>
          </a:p>
          <a:p>
            <a:pPr lvl="2"/>
            <a:r>
              <a:rPr lang="en-US" sz="1600" b="1" dirty="0" smtClean="0"/>
              <a:t>Question was raised regarding process to demonstrate mussels absent.</a:t>
            </a:r>
          </a:p>
          <a:p>
            <a:r>
              <a:rPr lang="en-US" sz="2400" b="1" dirty="0" smtClean="0"/>
              <a:t>Variance Requests</a:t>
            </a:r>
          </a:p>
          <a:p>
            <a:pPr lvl="1"/>
            <a:r>
              <a:rPr lang="en-US" sz="1800" b="1" dirty="0" err="1" smtClean="0"/>
              <a:t>Koppers</a:t>
            </a:r>
            <a:r>
              <a:rPr lang="en-US" sz="1800" b="1" dirty="0" smtClean="0"/>
              <a:t>, Mountain State Carbon, Valley Converting</a:t>
            </a:r>
          </a:p>
          <a:p>
            <a:pPr lvl="1"/>
            <a:r>
              <a:rPr lang="en-US" sz="1800" b="1" dirty="0" smtClean="0"/>
              <a:t>Discussed possible Commission action on variance requests depending on decision regarding mixing zone prohibition </a:t>
            </a:r>
          </a:p>
          <a:p>
            <a:endParaRPr lang="en-US" sz="2800" dirty="0" smtClean="0"/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763000" cy="1143000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 smtClean="0"/>
              <a:t>Other Issues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1066800"/>
            <a:ext cx="8991600" cy="57912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Impacts of USEPA’s Revised Criteria on Permitting</a:t>
            </a:r>
          </a:p>
          <a:p>
            <a:pPr lvl="1"/>
            <a:r>
              <a:rPr lang="en-US" sz="2400" dirty="0" smtClean="0"/>
              <a:t>Are states planning to adopt new criteria and what impacts might this have on permitting?</a:t>
            </a:r>
          </a:p>
          <a:p>
            <a:pPr lvl="1"/>
            <a:r>
              <a:rPr lang="en-US" sz="2400" dirty="0" smtClean="0"/>
              <a:t>Still too early to determine. </a:t>
            </a:r>
          </a:p>
          <a:p>
            <a:r>
              <a:rPr lang="en-US" sz="2800" dirty="0" smtClean="0"/>
              <a:t>Coordination of 316(b) Reviews</a:t>
            </a:r>
          </a:p>
          <a:p>
            <a:pPr lvl="1"/>
            <a:r>
              <a:rPr lang="en-US" sz="2400" dirty="0" smtClean="0"/>
              <a:t>New Federal rules require comprehensive reports and studies regarding adverse impacts from impingement and entrainment of aquatic organisms.</a:t>
            </a:r>
          </a:p>
          <a:p>
            <a:pPr lvl="1"/>
            <a:r>
              <a:rPr lang="en-US" dirty="0" smtClean="0"/>
              <a:t>Affects Approximately 544 power plants and 521 manufacturing facilities nationally</a:t>
            </a:r>
          </a:p>
          <a:p>
            <a:pPr lvl="1"/>
            <a:r>
              <a:rPr lang="en-US" dirty="0" smtClean="0"/>
              <a:t>ORSANCO Role</a:t>
            </a:r>
          </a:p>
          <a:p>
            <a:pPr lvl="2"/>
            <a:r>
              <a:rPr lang="en-US" dirty="0" smtClean="0"/>
              <a:t>Issues Specific to Ohio River and Ohio River Facilities</a:t>
            </a:r>
          </a:p>
          <a:p>
            <a:pPr lvl="3"/>
            <a:r>
              <a:rPr lang="en-US" dirty="0" smtClean="0"/>
              <a:t>ORSANCO comment on biological studies</a:t>
            </a:r>
          </a:p>
          <a:p>
            <a:pPr lvl="3"/>
            <a:r>
              <a:rPr lang="en-US" dirty="0" smtClean="0"/>
              <a:t>Maintain repository reports/studies and individual state decisions on 316(b) Issues</a:t>
            </a:r>
          </a:p>
          <a:p>
            <a:pPr lvl="3"/>
            <a:r>
              <a:rPr lang="en-US" dirty="0" smtClean="0"/>
              <a:t>NPDES Subcommittee - forum for discussion</a:t>
            </a:r>
            <a:endParaRPr lang="en-US" sz="1600" dirty="0" smtClean="0"/>
          </a:p>
          <a:p>
            <a:pPr lvl="1"/>
            <a:endParaRPr lang="en-US" sz="2000" dirty="0" smtClean="0"/>
          </a:p>
          <a:p>
            <a:pPr marL="36576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19400"/>
            <a:ext cx="7467600" cy="1143000"/>
          </a:xfrm>
        </p:spPr>
        <p:txBody>
          <a:bodyPr/>
          <a:lstStyle/>
          <a:p>
            <a:pPr algn="ctr"/>
            <a:r>
              <a:rPr lang="en-US" dirty="0" smtClean="0"/>
              <a:t>Questions??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7093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2822</TotalTime>
  <Words>351</Words>
  <Application>Microsoft Office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Technic</vt:lpstr>
      <vt:lpstr>Report of the NPDES Subcommittee</vt:lpstr>
      <vt:lpstr>Committee Agenda</vt:lpstr>
      <vt:lpstr>ORSANCO Permit Reviews</vt:lpstr>
      <vt:lpstr>Proposed Changes to PCS</vt:lpstr>
      <vt:lpstr>Other Issues</vt:lpstr>
      <vt:lpstr>Questions??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of the NPDES Subcommittee</dc:title>
  <dc:creator>jason</dc:creator>
  <cp:lastModifiedBy>sam</cp:lastModifiedBy>
  <cp:revision>236</cp:revision>
  <dcterms:created xsi:type="dcterms:W3CDTF">2013-02-06T19:29:41Z</dcterms:created>
  <dcterms:modified xsi:type="dcterms:W3CDTF">2015-10-02T20:30:26Z</dcterms:modified>
</cp:coreProperties>
</file>