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FCD829-41DE-46CB-95AE-38BB57C0D836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of the Monitoring Strategy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TEC Meeting February 7-8, 2017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Monitoring Strategy last updated in 2005.</a:t>
            </a:r>
          </a:p>
          <a:p>
            <a:r>
              <a:rPr lang="en-US" sz="2800" dirty="0" smtClean="0"/>
              <a:t>Region 5 asked that we update our strategy as part of our Section 106 grant.</a:t>
            </a:r>
          </a:p>
          <a:p>
            <a:r>
              <a:rPr lang="en-US" sz="2800" dirty="0" smtClean="0"/>
              <a:t>Updated the subcommittee membership list.</a:t>
            </a:r>
          </a:p>
          <a:p>
            <a:r>
              <a:rPr lang="en-US" sz="2800" dirty="0" smtClean="0"/>
              <a:t>Held initial call January 18.</a:t>
            </a:r>
          </a:p>
          <a:p>
            <a:r>
              <a:rPr lang="en-US" sz="2800" dirty="0" smtClean="0"/>
              <a:t> 5 states, USACE, USEPA, USGS participated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Provided summaries of each of our monitoring programs.</a:t>
            </a:r>
          </a:p>
          <a:p>
            <a:r>
              <a:rPr lang="en-US" dirty="0" smtClean="0"/>
              <a:t>Plan to utilize USEPA’s 2003 Elements of a State Water Monitoring and Assessment Program.</a:t>
            </a:r>
          </a:p>
          <a:p>
            <a:r>
              <a:rPr lang="en-US" dirty="0" smtClean="0"/>
              <a:t>Also consider states’ strategy documents.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480"/>
            <a:ext cx="8458200" cy="43891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1)  Fulfill 106 grant requirements.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2)  Obtain input fro the states on each of our monitoring initiatives.</a:t>
            </a:r>
          </a:p>
          <a:p>
            <a:pPr marL="514350" indent="-514350">
              <a:buAutoNum type="arabicParenR" startAt="2"/>
            </a:pPr>
            <a:endParaRPr lang="en-US" dirty="0" smtClean="0"/>
          </a:p>
          <a:p>
            <a:pPr marL="514350" indent="-514350">
              <a:buAutoNum type="arabicParenR" startAt="3"/>
            </a:pPr>
            <a:r>
              <a:rPr lang="en-US" dirty="0" smtClean="0"/>
              <a:t>Lay out a plan to develop a GIS data base of all monitoring activities in the Ohio Basin.</a:t>
            </a:r>
          </a:p>
          <a:p>
            <a:pPr marL="514350" indent="-514350">
              <a:buAutoNum type="arabicParenR" startAt="3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Complete a draft of the strategy for the June TEC meeting.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305</TotalTime>
  <Words>146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Report of the Monitoring Strategy Subcommittee</vt:lpstr>
      <vt:lpstr>Background</vt:lpstr>
      <vt:lpstr>Monitoring Strategy</vt:lpstr>
      <vt:lpstr>3 Objectives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the Monitoring Strategy Subcommittee</dc:title>
  <dc:creator>Jason Heath</dc:creator>
  <cp:lastModifiedBy>Jason Heath</cp:lastModifiedBy>
  <cp:revision>15</cp:revision>
  <dcterms:created xsi:type="dcterms:W3CDTF">2017-02-03T16:53:58Z</dcterms:created>
  <dcterms:modified xsi:type="dcterms:W3CDTF">2017-02-06T19:52:23Z</dcterms:modified>
</cp:coreProperties>
</file>