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2/7/2017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 Recommendations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February 7-8, 2017 TEC Meeting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Summary of BWQSC 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Accept </a:t>
            </a:r>
            <a:r>
              <a:rPr lang="en-US" dirty="0" smtClean="0"/>
              <a:t>results </a:t>
            </a:r>
            <a:r>
              <a:rPr lang="en-US" dirty="0"/>
              <a:t>of the </a:t>
            </a:r>
            <a:r>
              <a:rPr lang="en-US" b="1" dirty="0"/>
              <a:t>2016 fish surveys </a:t>
            </a:r>
            <a:r>
              <a:rPr lang="en-US" dirty="0" smtClean="0"/>
              <a:t>indicating Willow </a:t>
            </a:r>
            <a:r>
              <a:rPr lang="en-US" dirty="0"/>
              <a:t>Island, Greenup, and Cannelton </a:t>
            </a:r>
            <a:r>
              <a:rPr lang="en-US" dirty="0" smtClean="0"/>
              <a:t>as </a:t>
            </a:r>
            <a:r>
              <a:rPr lang="en-US" dirty="0"/>
              <a:t>being in ‘Good’ or better condition.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Incorporate </a:t>
            </a:r>
            <a:r>
              <a:rPr lang="en-US" dirty="0" smtClean="0"/>
              <a:t>the new </a:t>
            </a:r>
            <a:r>
              <a:rPr lang="en-US" b="1" dirty="0"/>
              <a:t>SAV</a:t>
            </a:r>
            <a:r>
              <a:rPr lang="en-US" dirty="0"/>
              <a:t> survey technique into routine monitoring efforts </a:t>
            </a:r>
            <a:r>
              <a:rPr lang="en-US" dirty="0" smtClean="0"/>
              <a:t>&amp; continue </a:t>
            </a:r>
            <a:r>
              <a:rPr lang="en-US" dirty="0"/>
              <a:t>to observe and quantify its effect on biological </a:t>
            </a:r>
            <a:r>
              <a:rPr lang="en-US" dirty="0" smtClean="0"/>
              <a:t>indices.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Pursue sampling </a:t>
            </a:r>
            <a:r>
              <a:rPr lang="en-US" b="1" dirty="0"/>
              <a:t>NRSA</a:t>
            </a:r>
            <a:r>
              <a:rPr lang="en-US" dirty="0"/>
              <a:t> sites in </a:t>
            </a:r>
            <a:r>
              <a:rPr lang="en-US" dirty="0" smtClean="0"/>
              <a:t>2018-2019, </a:t>
            </a:r>
            <a:r>
              <a:rPr lang="en-US" dirty="0"/>
              <a:t>even at the expense of </a:t>
            </a:r>
            <a:r>
              <a:rPr lang="en-US" dirty="0" smtClean="0"/>
              <a:t>reducing routine efforts, </a:t>
            </a:r>
            <a:r>
              <a:rPr lang="en-US" dirty="0"/>
              <a:t>and consider including sites outside of the Ohio River Basin as </a:t>
            </a:r>
            <a:r>
              <a:rPr lang="en-US" dirty="0" smtClean="0"/>
              <a:t>warranted.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5058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Summary of BWQSC 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5259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en-US" dirty="0"/>
              <a:t>Continue to consider </a:t>
            </a:r>
            <a:r>
              <a:rPr lang="en-US" b="1" dirty="0"/>
              <a:t>Biological Condition Gradient </a:t>
            </a:r>
            <a:r>
              <a:rPr lang="en-US" dirty="0"/>
              <a:t>applications for the Ohio River and the basin, but do not expend resources to pursue at this time.</a:t>
            </a:r>
          </a:p>
          <a:p>
            <a:pPr marL="514350" lvl="0" indent="-514350">
              <a:buFont typeface="+mj-lt"/>
              <a:buAutoNum type="arabicPeriod" startAt="4"/>
            </a:pPr>
            <a:endParaRPr lang="en-US" dirty="0" smtClean="0"/>
          </a:p>
          <a:p>
            <a:pPr marL="514350" lvl="0" indent="-514350">
              <a:buFont typeface="+mj-lt"/>
              <a:buAutoNum type="arabicPeriod" startAt="4"/>
            </a:pPr>
            <a:r>
              <a:rPr lang="en-US" dirty="0" smtClean="0"/>
              <a:t>Conduct </a:t>
            </a:r>
            <a:r>
              <a:rPr lang="en-US" dirty="0"/>
              <a:t>probabilistic sampling in New Cumberland, Meldahl, and Newburgh in </a:t>
            </a:r>
            <a:r>
              <a:rPr lang="en-US" b="1" dirty="0"/>
              <a:t>2017</a:t>
            </a:r>
            <a:r>
              <a:rPr lang="en-US" dirty="0"/>
              <a:t> and conduct the highest ranking special study as determined by a review of the </a:t>
            </a:r>
            <a:r>
              <a:rPr lang="en-US" dirty="0" smtClean="0"/>
              <a:t>BWQSC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84288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2017 Special Study Proposal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4384" y="1417638"/>
            <a:ext cx="8863584" cy="52382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00" y="1828800"/>
            <a:ext cx="4610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 Can add at all 18 sites for ~$1,800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2698579"/>
            <a:ext cx="7356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 Will add at as many sites as resources allow (~$400/site)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3553118"/>
            <a:ext cx="5381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 Incorporate some sites into pool surveys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5317716"/>
            <a:ext cx="5381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 Incorporate some sites into pool surveys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219200" y="4441185"/>
            <a:ext cx="7606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 Should be able to provide more insight with routine efforts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219200" y="6135470"/>
            <a:ext cx="6705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 Should be able to provide insight with existing data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80130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monitoring strategy.</a:t>
            </a:r>
          </a:p>
          <a:p>
            <a:r>
              <a:rPr lang="en-US" dirty="0" smtClean="0"/>
              <a:t>Compile states’ and federal agencies’ monitoring programs into basin-wide GIS.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2018 305b Assessment for Ohio River.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Water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WV American Water Charleston, WV utility to the ODS Network including an evaluation of their source water monitoring program.</a:t>
            </a:r>
          </a:p>
          <a:p>
            <a:r>
              <a:rPr lang="en-US" dirty="0" smtClean="0"/>
              <a:t>Continue to evaluate ORSANCO’s role in coordination of interstate source water protection initiatives.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277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Program Recommendations</vt:lpstr>
      <vt:lpstr>Summary of BWQSC Recommendations</vt:lpstr>
      <vt:lpstr>Summary of BWQSC Recommendations</vt:lpstr>
      <vt:lpstr>2017 Special Study Proposal</vt:lpstr>
      <vt:lpstr>Monitoring Programs</vt:lpstr>
      <vt:lpstr>Assessment Programs</vt:lpstr>
      <vt:lpstr>Source Water Protection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Recommendations</dc:title>
  <dc:creator>Jason Heath</dc:creator>
  <cp:lastModifiedBy>Jason Heath</cp:lastModifiedBy>
  <cp:revision>7</cp:revision>
  <dcterms:created xsi:type="dcterms:W3CDTF">2017-02-07T23:32:07Z</dcterms:created>
  <dcterms:modified xsi:type="dcterms:W3CDTF">2017-02-07T23:52:25Z</dcterms:modified>
</cp:coreProperties>
</file>